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D85972-10AE-4828-B59C-BC85D625A0B0}" v="143" dt="2024-03-04T01:45:54.547"/>
    <p1510:client id="{669DE3EE-06DF-9B3F-4BBB-4997E9A82AA6}" v="142" dt="2024-03-04T03:12:43.7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rano, Brian (Student)" userId="S::serrano.236907@laoag.sti.edu.ph::d460fdad-ec7c-4a32-abae-d44de25db80e" providerId="AD" clId="Web-{669DE3EE-06DF-9B3F-4BBB-4997E9A82AA6}"/>
    <pc:docChg chg="addSld delSld modSld">
      <pc:chgData name="Serrano, Brian (Student)" userId="S::serrano.236907@laoag.sti.edu.ph::d460fdad-ec7c-4a32-abae-d44de25db80e" providerId="AD" clId="Web-{669DE3EE-06DF-9B3F-4BBB-4997E9A82AA6}" dt="2024-03-04T03:12:51.992" v="139"/>
      <pc:docMkLst>
        <pc:docMk/>
      </pc:docMkLst>
      <pc:sldChg chg="addSp delSp modSp new mod setBg">
        <pc:chgData name="Serrano, Brian (Student)" userId="S::serrano.236907@laoag.sti.edu.ph::d460fdad-ec7c-4a32-abae-d44de25db80e" providerId="AD" clId="Web-{669DE3EE-06DF-9B3F-4BBB-4997E9A82AA6}" dt="2024-03-04T03:11:52.335" v="128"/>
        <pc:sldMkLst>
          <pc:docMk/>
          <pc:sldMk cId="559384502" sldId="272"/>
        </pc:sldMkLst>
        <pc:spChg chg="mod">
          <ac:chgData name="Serrano, Brian (Student)" userId="S::serrano.236907@laoag.sti.edu.ph::d460fdad-ec7c-4a32-abae-d44de25db80e" providerId="AD" clId="Web-{669DE3EE-06DF-9B3F-4BBB-4997E9A82AA6}" dt="2024-03-04T03:11:52.335" v="128"/>
          <ac:spMkLst>
            <pc:docMk/>
            <pc:sldMk cId="559384502" sldId="272"/>
            <ac:spMk id="2" creationId="{B10DB384-984E-1E83-7F3D-797F594A34F6}"/>
          </ac:spMkLst>
        </pc:spChg>
        <pc:spChg chg="del mod">
          <ac:chgData name="Serrano, Brian (Student)" userId="S::serrano.236907@laoag.sti.edu.ph::d460fdad-ec7c-4a32-abae-d44de25db80e" providerId="AD" clId="Web-{669DE3EE-06DF-9B3F-4BBB-4997E9A82AA6}" dt="2024-03-04T03:11:52.335" v="128"/>
          <ac:spMkLst>
            <pc:docMk/>
            <pc:sldMk cId="559384502" sldId="272"/>
            <ac:spMk id="3" creationId="{813E5B22-0AF0-7C78-A106-977A9263FB8D}"/>
          </ac:spMkLst>
        </pc:spChg>
        <pc:spChg chg="add">
          <ac:chgData name="Serrano, Brian (Student)" userId="S::serrano.236907@laoag.sti.edu.ph::d460fdad-ec7c-4a32-abae-d44de25db80e" providerId="AD" clId="Web-{669DE3EE-06DF-9B3F-4BBB-4997E9A82AA6}" dt="2024-03-04T03:11:52.335" v="128"/>
          <ac:spMkLst>
            <pc:docMk/>
            <pc:sldMk cId="559384502" sldId="272"/>
            <ac:spMk id="9" creationId="{0671A8AE-40A1-4631-A6B8-581AFF065482}"/>
          </ac:spMkLst>
        </pc:spChg>
        <pc:spChg chg="add">
          <ac:chgData name="Serrano, Brian (Student)" userId="S::serrano.236907@laoag.sti.edu.ph::d460fdad-ec7c-4a32-abae-d44de25db80e" providerId="AD" clId="Web-{669DE3EE-06DF-9B3F-4BBB-4997E9A82AA6}" dt="2024-03-04T03:11:52.335" v="128"/>
          <ac:spMkLst>
            <pc:docMk/>
            <pc:sldMk cId="559384502" sldId="272"/>
            <ac:spMk id="11" creationId="{AB58EF07-17C2-48CF-ABB0-EEF1F17CB8F0}"/>
          </ac:spMkLst>
        </pc:spChg>
        <pc:spChg chg="add">
          <ac:chgData name="Serrano, Brian (Student)" userId="S::serrano.236907@laoag.sti.edu.ph::d460fdad-ec7c-4a32-abae-d44de25db80e" providerId="AD" clId="Web-{669DE3EE-06DF-9B3F-4BBB-4997E9A82AA6}" dt="2024-03-04T03:11:52.335" v="128"/>
          <ac:spMkLst>
            <pc:docMk/>
            <pc:sldMk cId="559384502" sldId="272"/>
            <ac:spMk id="13" creationId="{AF2F604E-43BE-4DC3-B983-E071523364F8}"/>
          </ac:spMkLst>
        </pc:spChg>
        <pc:spChg chg="add">
          <ac:chgData name="Serrano, Brian (Student)" userId="S::serrano.236907@laoag.sti.edu.ph::d460fdad-ec7c-4a32-abae-d44de25db80e" providerId="AD" clId="Web-{669DE3EE-06DF-9B3F-4BBB-4997E9A82AA6}" dt="2024-03-04T03:11:52.335" v="128"/>
          <ac:spMkLst>
            <pc:docMk/>
            <pc:sldMk cId="559384502" sldId="272"/>
            <ac:spMk id="15" creationId="{08C9B587-E65E-4B52-B37C-ABEBB6E87928}"/>
          </ac:spMkLst>
        </pc:spChg>
        <pc:picChg chg="add">
          <ac:chgData name="Serrano, Brian (Student)" userId="S::serrano.236907@laoag.sti.edu.ph::d460fdad-ec7c-4a32-abae-d44de25db80e" providerId="AD" clId="Web-{669DE3EE-06DF-9B3F-4BBB-4997E9A82AA6}" dt="2024-03-04T03:11:52.335" v="128"/>
          <ac:picMkLst>
            <pc:docMk/>
            <pc:sldMk cId="559384502" sldId="272"/>
            <ac:picMk id="5" creationId="{9DAEADA4-57C5-ED22-0A50-FE823FCBC61E}"/>
          </ac:picMkLst>
        </pc:picChg>
      </pc:sldChg>
      <pc:sldChg chg="addSp delSp modSp new del mod modClrScheme chgLayout">
        <pc:chgData name="Serrano, Brian (Student)" userId="S::serrano.236907@laoag.sti.edu.ph::d460fdad-ec7c-4a32-abae-d44de25db80e" providerId="AD" clId="Web-{669DE3EE-06DF-9B3F-4BBB-4997E9A82AA6}" dt="2024-03-04T02:52:47.388" v="40"/>
        <pc:sldMkLst>
          <pc:docMk/>
          <pc:sldMk cId="1136676231" sldId="272"/>
        </pc:sldMkLst>
        <pc:spChg chg="mod ord">
          <ac:chgData name="Serrano, Brian (Student)" userId="S::serrano.236907@laoag.sti.edu.ph::d460fdad-ec7c-4a32-abae-d44de25db80e" providerId="AD" clId="Web-{669DE3EE-06DF-9B3F-4BBB-4997E9A82AA6}" dt="2024-03-04T02:49:28.165" v="6"/>
          <ac:spMkLst>
            <pc:docMk/>
            <pc:sldMk cId="1136676231" sldId="272"/>
            <ac:spMk id="2" creationId="{2F23D61A-184B-854C-E83D-C161F5EE0F81}"/>
          </ac:spMkLst>
        </pc:spChg>
        <pc:spChg chg="del">
          <ac:chgData name="Serrano, Brian (Student)" userId="S::serrano.236907@laoag.sti.edu.ph::d460fdad-ec7c-4a32-abae-d44de25db80e" providerId="AD" clId="Web-{669DE3EE-06DF-9B3F-4BBB-4997E9A82AA6}" dt="2024-03-04T02:48:43.352" v="1"/>
          <ac:spMkLst>
            <pc:docMk/>
            <pc:sldMk cId="1136676231" sldId="272"/>
            <ac:spMk id="3" creationId="{93ADC5BA-926E-7660-14FD-E79428281CD7}"/>
          </ac:spMkLst>
        </pc:spChg>
        <pc:spChg chg="add mod ord">
          <ac:chgData name="Serrano, Brian (Student)" userId="S::serrano.236907@laoag.sti.edu.ph::d460fdad-ec7c-4a32-abae-d44de25db80e" providerId="AD" clId="Web-{669DE3EE-06DF-9B3F-4BBB-4997E9A82AA6}" dt="2024-03-04T02:50:06.900" v="18" actId="20577"/>
          <ac:spMkLst>
            <pc:docMk/>
            <pc:sldMk cId="1136676231" sldId="272"/>
            <ac:spMk id="4" creationId="{BA00EA4F-D68F-A16C-98C6-ED2A0204D2CC}"/>
          </ac:spMkLst>
        </pc:spChg>
      </pc:sldChg>
      <pc:sldChg chg="addSp modSp new mod setBg">
        <pc:chgData name="Serrano, Brian (Student)" userId="S::serrano.236907@laoag.sti.edu.ph::d460fdad-ec7c-4a32-abae-d44de25db80e" providerId="AD" clId="Web-{669DE3EE-06DF-9B3F-4BBB-4997E9A82AA6}" dt="2024-03-04T03:11:57.257" v="129"/>
        <pc:sldMkLst>
          <pc:docMk/>
          <pc:sldMk cId="228191494" sldId="273"/>
        </pc:sldMkLst>
        <pc:spChg chg="mod">
          <ac:chgData name="Serrano, Brian (Student)" userId="S::serrano.236907@laoag.sti.edu.ph::d460fdad-ec7c-4a32-abae-d44de25db80e" providerId="AD" clId="Web-{669DE3EE-06DF-9B3F-4BBB-4997E9A82AA6}" dt="2024-03-04T03:11:57.257" v="129"/>
          <ac:spMkLst>
            <pc:docMk/>
            <pc:sldMk cId="228191494" sldId="273"/>
            <ac:spMk id="2" creationId="{D84A61EF-7FE3-B83C-2DA7-F89396C0546D}"/>
          </ac:spMkLst>
        </pc:spChg>
        <pc:spChg chg="mod">
          <ac:chgData name="Serrano, Brian (Student)" userId="S::serrano.236907@laoag.sti.edu.ph::d460fdad-ec7c-4a32-abae-d44de25db80e" providerId="AD" clId="Web-{669DE3EE-06DF-9B3F-4BBB-4997E9A82AA6}" dt="2024-03-04T03:11:57.257" v="129"/>
          <ac:spMkLst>
            <pc:docMk/>
            <pc:sldMk cId="228191494" sldId="273"/>
            <ac:spMk id="3" creationId="{3105C4A7-AB34-257A-0249-FFD806AC90A6}"/>
          </ac:spMkLst>
        </pc:spChg>
        <pc:spChg chg="add">
          <ac:chgData name="Serrano, Brian (Student)" userId="S::serrano.236907@laoag.sti.edu.ph::d460fdad-ec7c-4a32-abae-d44de25db80e" providerId="AD" clId="Web-{669DE3EE-06DF-9B3F-4BBB-4997E9A82AA6}" dt="2024-03-04T03:11:57.257" v="129"/>
          <ac:spMkLst>
            <pc:docMk/>
            <pc:sldMk cId="228191494" sldId="273"/>
            <ac:spMk id="9" creationId="{9AA72BD9-2C5A-4EDC-931F-5AA08EACA0F3}"/>
          </ac:spMkLst>
        </pc:spChg>
        <pc:spChg chg="add">
          <ac:chgData name="Serrano, Brian (Student)" userId="S::serrano.236907@laoag.sti.edu.ph::d460fdad-ec7c-4a32-abae-d44de25db80e" providerId="AD" clId="Web-{669DE3EE-06DF-9B3F-4BBB-4997E9A82AA6}" dt="2024-03-04T03:11:57.257" v="129"/>
          <ac:spMkLst>
            <pc:docMk/>
            <pc:sldMk cId="228191494" sldId="273"/>
            <ac:spMk id="11" creationId="{DD3981AC-7B61-4947-BCF3-F7AA7FA385B9}"/>
          </ac:spMkLst>
        </pc:spChg>
        <pc:spChg chg="add">
          <ac:chgData name="Serrano, Brian (Student)" userId="S::serrano.236907@laoag.sti.edu.ph::d460fdad-ec7c-4a32-abae-d44de25db80e" providerId="AD" clId="Web-{669DE3EE-06DF-9B3F-4BBB-4997E9A82AA6}" dt="2024-03-04T03:11:57.257" v="129"/>
          <ac:spMkLst>
            <pc:docMk/>
            <pc:sldMk cId="228191494" sldId="273"/>
            <ac:spMk id="13" creationId="{55D4142C-5077-457F-A6AD-3FECFDB39685}"/>
          </ac:spMkLst>
        </pc:spChg>
        <pc:spChg chg="add">
          <ac:chgData name="Serrano, Brian (Student)" userId="S::serrano.236907@laoag.sti.edu.ph::d460fdad-ec7c-4a32-abae-d44de25db80e" providerId="AD" clId="Web-{669DE3EE-06DF-9B3F-4BBB-4997E9A82AA6}" dt="2024-03-04T03:11:57.257" v="129"/>
          <ac:spMkLst>
            <pc:docMk/>
            <pc:sldMk cId="228191494" sldId="273"/>
            <ac:spMk id="15" creationId="{7A5F0580-5EE9-419F-96EE-B6529EF6E7D0}"/>
          </ac:spMkLst>
        </pc:spChg>
        <pc:picChg chg="add">
          <ac:chgData name="Serrano, Brian (Student)" userId="S::serrano.236907@laoag.sti.edu.ph::d460fdad-ec7c-4a32-abae-d44de25db80e" providerId="AD" clId="Web-{669DE3EE-06DF-9B3F-4BBB-4997E9A82AA6}" dt="2024-03-04T03:11:57.257" v="129"/>
          <ac:picMkLst>
            <pc:docMk/>
            <pc:sldMk cId="228191494" sldId="273"/>
            <ac:picMk id="5" creationId="{2988264F-B209-1FA6-D4C6-5C0350C8048E}"/>
          </ac:picMkLst>
        </pc:picChg>
      </pc:sldChg>
      <pc:sldChg chg="modSp new del">
        <pc:chgData name="Serrano, Brian (Student)" userId="S::serrano.236907@laoag.sti.edu.ph::d460fdad-ec7c-4a32-abae-d44de25db80e" providerId="AD" clId="Web-{669DE3EE-06DF-9B3F-4BBB-4997E9A82AA6}" dt="2024-03-04T02:52:47.373" v="38"/>
        <pc:sldMkLst>
          <pc:docMk/>
          <pc:sldMk cId="2924104190" sldId="273"/>
        </pc:sldMkLst>
        <pc:spChg chg="mod">
          <ac:chgData name="Serrano, Brian (Student)" userId="S::serrano.236907@laoag.sti.edu.ph::d460fdad-ec7c-4a32-abae-d44de25db80e" providerId="AD" clId="Web-{669DE3EE-06DF-9B3F-4BBB-4997E9A82AA6}" dt="2024-03-04T02:51:43.309" v="28" actId="20577"/>
          <ac:spMkLst>
            <pc:docMk/>
            <pc:sldMk cId="2924104190" sldId="273"/>
            <ac:spMk id="2" creationId="{316610E3-2C37-432D-BFE6-213AB1243FA8}"/>
          </ac:spMkLst>
        </pc:spChg>
        <pc:spChg chg="mod">
          <ac:chgData name="Serrano, Brian (Student)" userId="S::serrano.236907@laoag.sti.edu.ph::d460fdad-ec7c-4a32-abae-d44de25db80e" providerId="AD" clId="Web-{669DE3EE-06DF-9B3F-4BBB-4997E9A82AA6}" dt="2024-03-04T02:52:00.997" v="31" actId="20577"/>
          <ac:spMkLst>
            <pc:docMk/>
            <pc:sldMk cId="2924104190" sldId="273"/>
            <ac:spMk id="3" creationId="{489673E0-8EC1-A1E5-4962-6949914C46D2}"/>
          </ac:spMkLst>
        </pc:spChg>
      </pc:sldChg>
      <pc:sldChg chg="addSp modSp new mod setBg">
        <pc:chgData name="Serrano, Brian (Student)" userId="S::serrano.236907@laoag.sti.edu.ph::d460fdad-ec7c-4a32-abae-d44de25db80e" providerId="AD" clId="Web-{669DE3EE-06DF-9B3F-4BBB-4997E9A82AA6}" dt="2024-03-04T03:12:02.491" v="130"/>
        <pc:sldMkLst>
          <pc:docMk/>
          <pc:sldMk cId="1341143605" sldId="274"/>
        </pc:sldMkLst>
        <pc:spChg chg="mod">
          <ac:chgData name="Serrano, Brian (Student)" userId="S::serrano.236907@laoag.sti.edu.ph::d460fdad-ec7c-4a32-abae-d44de25db80e" providerId="AD" clId="Web-{669DE3EE-06DF-9B3F-4BBB-4997E9A82AA6}" dt="2024-03-04T03:12:02.491" v="130"/>
          <ac:spMkLst>
            <pc:docMk/>
            <pc:sldMk cId="1341143605" sldId="274"/>
            <ac:spMk id="2" creationId="{52DB8940-5709-D24B-7FAE-5C954B329EB9}"/>
          </ac:spMkLst>
        </pc:spChg>
        <pc:spChg chg="mod">
          <ac:chgData name="Serrano, Brian (Student)" userId="S::serrano.236907@laoag.sti.edu.ph::d460fdad-ec7c-4a32-abae-d44de25db80e" providerId="AD" clId="Web-{669DE3EE-06DF-9B3F-4BBB-4997E9A82AA6}" dt="2024-03-04T03:12:02.491" v="130"/>
          <ac:spMkLst>
            <pc:docMk/>
            <pc:sldMk cId="1341143605" sldId="274"/>
            <ac:spMk id="3" creationId="{3B33A8FF-AB43-DD9B-EEE7-3E0D4A1A50D2}"/>
          </ac:spMkLst>
        </pc:spChg>
        <pc:spChg chg="add">
          <ac:chgData name="Serrano, Brian (Student)" userId="S::serrano.236907@laoag.sti.edu.ph::d460fdad-ec7c-4a32-abae-d44de25db80e" providerId="AD" clId="Web-{669DE3EE-06DF-9B3F-4BBB-4997E9A82AA6}" dt="2024-03-04T03:12:02.491" v="130"/>
          <ac:spMkLst>
            <pc:docMk/>
            <pc:sldMk cId="1341143605" sldId="274"/>
            <ac:spMk id="9" creationId="{7C432AFE-B3D2-4BFF-BF8F-96C27AFF1AC7}"/>
          </ac:spMkLst>
        </pc:spChg>
        <pc:spChg chg="add">
          <ac:chgData name="Serrano, Brian (Student)" userId="S::serrano.236907@laoag.sti.edu.ph::d460fdad-ec7c-4a32-abae-d44de25db80e" providerId="AD" clId="Web-{669DE3EE-06DF-9B3F-4BBB-4997E9A82AA6}" dt="2024-03-04T03:12:02.491" v="130"/>
          <ac:spMkLst>
            <pc:docMk/>
            <pc:sldMk cId="1341143605" sldId="274"/>
            <ac:spMk id="11" creationId="{AF2F604E-43BE-4DC3-B983-E071523364F8}"/>
          </ac:spMkLst>
        </pc:spChg>
        <pc:spChg chg="add">
          <ac:chgData name="Serrano, Brian (Student)" userId="S::serrano.236907@laoag.sti.edu.ph::d460fdad-ec7c-4a32-abae-d44de25db80e" providerId="AD" clId="Web-{669DE3EE-06DF-9B3F-4BBB-4997E9A82AA6}" dt="2024-03-04T03:12:02.491" v="130"/>
          <ac:spMkLst>
            <pc:docMk/>
            <pc:sldMk cId="1341143605" sldId="274"/>
            <ac:spMk id="13" creationId="{08C9B587-E65E-4B52-B37C-ABEBB6E87928}"/>
          </ac:spMkLst>
        </pc:spChg>
        <pc:picChg chg="add">
          <ac:chgData name="Serrano, Brian (Student)" userId="S::serrano.236907@laoag.sti.edu.ph::d460fdad-ec7c-4a32-abae-d44de25db80e" providerId="AD" clId="Web-{669DE3EE-06DF-9B3F-4BBB-4997E9A82AA6}" dt="2024-03-04T03:12:02.491" v="130"/>
          <ac:picMkLst>
            <pc:docMk/>
            <pc:sldMk cId="1341143605" sldId="274"/>
            <ac:picMk id="5" creationId="{564CF472-39AE-745F-1B3D-CE814A62614D}"/>
          </ac:picMkLst>
        </pc:picChg>
      </pc:sldChg>
      <pc:sldChg chg="modSp new del">
        <pc:chgData name="Serrano, Brian (Student)" userId="S::serrano.236907@laoag.sti.edu.ph::d460fdad-ec7c-4a32-abae-d44de25db80e" providerId="AD" clId="Web-{669DE3EE-06DF-9B3F-4BBB-4997E9A82AA6}" dt="2024-03-04T02:52:47.373" v="39"/>
        <pc:sldMkLst>
          <pc:docMk/>
          <pc:sldMk cId="3741801419" sldId="274"/>
        </pc:sldMkLst>
        <pc:spChg chg="mod">
          <ac:chgData name="Serrano, Brian (Student)" userId="S::serrano.236907@laoag.sti.edu.ph::d460fdad-ec7c-4a32-abae-d44de25db80e" providerId="AD" clId="Web-{669DE3EE-06DF-9B3F-4BBB-4997E9A82AA6}" dt="2024-03-04T02:50:39.417" v="21" actId="20577"/>
          <ac:spMkLst>
            <pc:docMk/>
            <pc:sldMk cId="3741801419" sldId="274"/>
            <ac:spMk id="2" creationId="{08733A42-0F0E-D7BA-164C-089302C64B3A}"/>
          </ac:spMkLst>
        </pc:spChg>
        <pc:spChg chg="mod">
          <ac:chgData name="Serrano, Brian (Student)" userId="S::serrano.236907@laoag.sti.edu.ph::d460fdad-ec7c-4a32-abae-d44de25db80e" providerId="AD" clId="Web-{669DE3EE-06DF-9B3F-4BBB-4997E9A82AA6}" dt="2024-03-04T02:51:16.214" v="26" actId="20577"/>
          <ac:spMkLst>
            <pc:docMk/>
            <pc:sldMk cId="3741801419" sldId="274"/>
            <ac:spMk id="3" creationId="{E4DF7DFD-203E-1509-FDDE-CF621F98D8F5}"/>
          </ac:spMkLst>
        </pc:spChg>
      </pc:sldChg>
      <pc:sldChg chg="modSp new del">
        <pc:chgData name="Serrano, Brian (Student)" userId="S::serrano.236907@laoag.sti.edu.ph::d460fdad-ec7c-4a32-abae-d44de25db80e" providerId="AD" clId="Web-{669DE3EE-06DF-9B3F-4BBB-4997E9A82AA6}" dt="2024-03-04T02:52:47.373" v="37"/>
        <pc:sldMkLst>
          <pc:docMk/>
          <pc:sldMk cId="2565654290" sldId="275"/>
        </pc:sldMkLst>
        <pc:spChg chg="mod">
          <ac:chgData name="Serrano, Brian (Student)" userId="S::serrano.236907@laoag.sti.edu.ph::d460fdad-ec7c-4a32-abae-d44de25db80e" providerId="AD" clId="Web-{669DE3EE-06DF-9B3F-4BBB-4997E9A82AA6}" dt="2024-03-04T02:52:41.544" v="36" actId="20577"/>
          <ac:spMkLst>
            <pc:docMk/>
            <pc:sldMk cId="2565654290" sldId="275"/>
            <ac:spMk id="2" creationId="{B1A1DF46-3452-4626-5ACD-6629B977B53A}"/>
          </ac:spMkLst>
        </pc:spChg>
      </pc:sldChg>
      <pc:sldChg chg="addSp delSp modSp new mod setBg setClrOvrMap">
        <pc:chgData name="Serrano, Brian (Student)" userId="S::serrano.236907@laoag.sti.edu.ph::d460fdad-ec7c-4a32-abae-d44de25db80e" providerId="AD" clId="Web-{669DE3EE-06DF-9B3F-4BBB-4997E9A82AA6}" dt="2024-03-04T03:12:13.257" v="133"/>
        <pc:sldMkLst>
          <pc:docMk/>
          <pc:sldMk cId="4202334906" sldId="275"/>
        </pc:sldMkLst>
        <pc:spChg chg="mod">
          <ac:chgData name="Serrano, Brian (Student)" userId="S::serrano.236907@laoag.sti.edu.ph::d460fdad-ec7c-4a32-abae-d44de25db80e" providerId="AD" clId="Web-{669DE3EE-06DF-9B3F-4BBB-4997E9A82AA6}" dt="2024-03-04T03:12:13.257" v="133"/>
          <ac:spMkLst>
            <pc:docMk/>
            <pc:sldMk cId="4202334906" sldId="275"/>
            <ac:spMk id="2" creationId="{FEBF6983-3ADD-B991-5A4C-6E4B9F735379}"/>
          </ac:spMkLst>
        </pc:spChg>
        <pc:spChg chg="add del mod">
          <ac:chgData name="Serrano, Brian (Student)" userId="S::serrano.236907@laoag.sti.edu.ph::d460fdad-ec7c-4a32-abae-d44de25db80e" providerId="AD" clId="Web-{669DE3EE-06DF-9B3F-4BBB-4997E9A82AA6}" dt="2024-03-04T03:12:13.257" v="133"/>
          <ac:spMkLst>
            <pc:docMk/>
            <pc:sldMk cId="4202334906" sldId="275"/>
            <ac:spMk id="3" creationId="{B76723F7-AA36-76C8-28C7-CFA2DE9486C0}"/>
          </ac:spMkLst>
        </pc:spChg>
        <pc:spChg chg="add">
          <ac:chgData name="Serrano, Brian (Student)" userId="S::serrano.236907@laoag.sti.edu.ph::d460fdad-ec7c-4a32-abae-d44de25db80e" providerId="AD" clId="Web-{669DE3EE-06DF-9B3F-4BBB-4997E9A82AA6}" dt="2024-03-04T03:12:13.257" v="133"/>
          <ac:spMkLst>
            <pc:docMk/>
            <pc:sldMk cId="4202334906" sldId="275"/>
            <ac:spMk id="9" creationId="{9AA72BD9-2C5A-4EDC-931F-5AA08EACA0F3}"/>
          </ac:spMkLst>
        </pc:spChg>
        <pc:spChg chg="add del">
          <ac:chgData name="Serrano, Brian (Student)" userId="S::serrano.236907@laoag.sti.edu.ph::d460fdad-ec7c-4a32-abae-d44de25db80e" providerId="AD" clId="Web-{669DE3EE-06DF-9B3F-4BBB-4997E9A82AA6}" dt="2024-03-04T03:12:13.241" v="132"/>
          <ac:spMkLst>
            <pc:docMk/>
            <pc:sldMk cId="4202334906" sldId="275"/>
            <ac:spMk id="10" creationId="{9228552E-C8B1-4A80-8448-0787CE0FC704}"/>
          </ac:spMkLst>
        </pc:spChg>
        <pc:spChg chg="add">
          <ac:chgData name="Serrano, Brian (Student)" userId="S::serrano.236907@laoag.sti.edu.ph::d460fdad-ec7c-4a32-abae-d44de25db80e" providerId="AD" clId="Web-{669DE3EE-06DF-9B3F-4BBB-4997E9A82AA6}" dt="2024-03-04T03:12:13.257" v="133"/>
          <ac:spMkLst>
            <pc:docMk/>
            <pc:sldMk cId="4202334906" sldId="275"/>
            <ac:spMk id="11" creationId="{DD3981AC-7B61-4947-BCF3-F7AA7FA385B9}"/>
          </ac:spMkLst>
        </pc:spChg>
        <pc:spChg chg="add">
          <ac:chgData name="Serrano, Brian (Student)" userId="S::serrano.236907@laoag.sti.edu.ph::d460fdad-ec7c-4a32-abae-d44de25db80e" providerId="AD" clId="Web-{669DE3EE-06DF-9B3F-4BBB-4997E9A82AA6}" dt="2024-03-04T03:12:13.257" v="133"/>
          <ac:spMkLst>
            <pc:docMk/>
            <pc:sldMk cId="4202334906" sldId="275"/>
            <ac:spMk id="13" creationId="{55D4142C-5077-457F-A6AD-3FECFDB39685}"/>
          </ac:spMkLst>
        </pc:spChg>
        <pc:spChg chg="add">
          <ac:chgData name="Serrano, Brian (Student)" userId="S::serrano.236907@laoag.sti.edu.ph::d460fdad-ec7c-4a32-abae-d44de25db80e" providerId="AD" clId="Web-{669DE3EE-06DF-9B3F-4BBB-4997E9A82AA6}" dt="2024-03-04T03:12:13.257" v="133"/>
          <ac:spMkLst>
            <pc:docMk/>
            <pc:sldMk cId="4202334906" sldId="275"/>
            <ac:spMk id="14" creationId="{B76723F7-AA36-76C8-28C7-CFA2DE9486C0}"/>
          </ac:spMkLst>
        </pc:spChg>
        <pc:spChg chg="add">
          <ac:chgData name="Serrano, Brian (Student)" userId="S::serrano.236907@laoag.sti.edu.ph::d460fdad-ec7c-4a32-abae-d44de25db80e" providerId="AD" clId="Web-{669DE3EE-06DF-9B3F-4BBB-4997E9A82AA6}" dt="2024-03-04T03:12:13.257" v="133"/>
          <ac:spMkLst>
            <pc:docMk/>
            <pc:sldMk cId="4202334906" sldId="275"/>
            <ac:spMk id="15" creationId="{7A5F0580-5EE9-419F-96EE-B6529EF6E7D0}"/>
          </ac:spMkLst>
        </pc:spChg>
        <pc:graphicFrameChg chg="add del">
          <ac:chgData name="Serrano, Brian (Student)" userId="S::serrano.236907@laoag.sti.edu.ph::d460fdad-ec7c-4a32-abae-d44de25db80e" providerId="AD" clId="Web-{669DE3EE-06DF-9B3F-4BBB-4997E9A82AA6}" dt="2024-03-04T03:12:13.241" v="132"/>
          <ac:graphicFrameMkLst>
            <pc:docMk/>
            <pc:sldMk cId="4202334906" sldId="275"/>
            <ac:graphicFrameMk id="5" creationId="{E521F447-9176-7DB7-BE74-B6B270248CB6}"/>
          </ac:graphicFrameMkLst>
        </pc:graphicFrameChg>
        <pc:picChg chg="add del">
          <ac:chgData name="Serrano, Brian (Student)" userId="S::serrano.236907@laoag.sti.edu.ph::d460fdad-ec7c-4a32-abae-d44de25db80e" providerId="AD" clId="Web-{669DE3EE-06DF-9B3F-4BBB-4997E9A82AA6}" dt="2024-03-04T03:12:13.241" v="132"/>
          <ac:picMkLst>
            <pc:docMk/>
            <pc:sldMk cId="4202334906" sldId="275"/>
            <ac:picMk id="6" creationId="{7836B994-DB95-FDC4-5D9B-F48383B3F2EC}"/>
          </ac:picMkLst>
        </pc:picChg>
        <pc:picChg chg="add">
          <ac:chgData name="Serrano, Brian (Student)" userId="S::serrano.236907@laoag.sti.edu.ph::d460fdad-ec7c-4a32-abae-d44de25db80e" providerId="AD" clId="Web-{669DE3EE-06DF-9B3F-4BBB-4997E9A82AA6}" dt="2024-03-04T03:12:13.257" v="133"/>
          <ac:picMkLst>
            <pc:docMk/>
            <pc:sldMk cId="4202334906" sldId="275"/>
            <ac:picMk id="12" creationId="{F69AC636-3AD6-A0D5-AE1D-D800F1AB5E57}"/>
          </ac:picMkLst>
        </pc:picChg>
      </pc:sldChg>
      <pc:sldChg chg="addSp modSp new mod setBg">
        <pc:chgData name="Serrano, Brian (Student)" userId="S::serrano.236907@laoag.sti.edu.ph::d460fdad-ec7c-4a32-abae-d44de25db80e" providerId="AD" clId="Web-{669DE3EE-06DF-9B3F-4BBB-4997E9A82AA6}" dt="2024-03-04T03:12:22.507" v="134"/>
        <pc:sldMkLst>
          <pc:docMk/>
          <pc:sldMk cId="2027371493" sldId="276"/>
        </pc:sldMkLst>
        <pc:spChg chg="mod">
          <ac:chgData name="Serrano, Brian (Student)" userId="S::serrano.236907@laoag.sti.edu.ph::d460fdad-ec7c-4a32-abae-d44de25db80e" providerId="AD" clId="Web-{669DE3EE-06DF-9B3F-4BBB-4997E9A82AA6}" dt="2024-03-04T03:12:22.507" v="134"/>
          <ac:spMkLst>
            <pc:docMk/>
            <pc:sldMk cId="2027371493" sldId="276"/>
            <ac:spMk id="2" creationId="{4B1615E6-3607-BE7C-1BC0-F980DE01CFEF}"/>
          </ac:spMkLst>
        </pc:spChg>
        <pc:spChg chg="mod">
          <ac:chgData name="Serrano, Brian (Student)" userId="S::serrano.236907@laoag.sti.edu.ph::d460fdad-ec7c-4a32-abae-d44de25db80e" providerId="AD" clId="Web-{669DE3EE-06DF-9B3F-4BBB-4997E9A82AA6}" dt="2024-03-04T03:12:22.507" v="134"/>
          <ac:spMkLst>
            <pc:docMk/>
            <pc:sldMk cId="2027371493" sldId="276"/>
            <ac:spMk id="3" creationId="{1982FEB9-782F-A1AE-09F9-6D318EA8EE08}"/>
          </ac:spMkLst>
        </pc:spChg>
        <pc:spChg chg="add">
          <ac:chgData name="Serrano, Brian (Student)" userId="S::serrano.236907@laoag.sti.edu.ph::d460fdad-ec7c-4a32-abae-d44de25db80e" providerId="AD" clId="Web-{669DE3EE-06DF-9B3F-4BBB-4997E9A82AA6}" dt="2024-03-04T03:12:22.507" v="134"/>
          <ac:spMkLst>
            <pc:docMk/>
            <pc:sldMk cId="2027371493" sldId="276"/>
            <ac:spMk id="9" creationId="{3ECBE1F1-D69B-4AFA-ABD5-8E41720EF6DE}"/>
          </ac:spMkLst>
        </pc:spChg>
        <pc:spChg chg="add">
          <ac:chgData name="Serrano, Brian (Student)" userId="S::serrano.236907@laoag.sti.edu.ph::d460fdad-ec7c-4a32-abae-d44de25db80e" providerId="AD" clId="Web-{669DE3EE-06DF-9B3F-4BBB-4997E9A82AA6}" dt="2024-03-04T03:12:22.507" v="134"/>
          <ac:spMkLst>
            <pc:docMk/>
            <pc:sldMk cId="2027371493" sldId="276"/>
            <ac:spMk id="11" creationId="{603A6265-E10C-4B85-9C20-E75FCAF9CC63}"/>
          </ac:spMkLst>
        </pc:spChg>
        <pc:picChg chg="add">
          <ac:chgData name="Serrano, Brian (Student)" userId="S::serrano.236907@laoag.sti.edu.ph::d460fdad-ec7c-4a32-abae-d44de25db80e" providerId="AD" clId="Web-{669DE3EE-06DF-9B3F-4BBB-4997E9A82AA6}" dt="2024-03-04T03:12:22.507" v="134"/>
          <ac:picMkLst>
            <pc:docMk/>
            <pc:sldMk cId="2027371493" sldId="276"/>
            <ac:picMk id="5" creationId="{AC6BD94E-3B44-97C1-2A90-99ABFA61F76F}"/>
          </ac:picMkLst>
        </pc:picChg>
      </pc:sldChg>
      <pc:sldChg chg="addSp modSp new mod setBg">
        <pc:chgData name="Serrano, Brian (Student)" userId="S::serrano.236907@laoag.sti.edu.ph::d460fdad-ec7c-4a32-abae-d44de25db80e" providerId="AD" clId="Web-{669DE3EE-06DF-9B3F-4BBB-4997E9A82AA6}" dt="2024-03-04T03:12:27.601" v="135"/>
        <pc:sldMkLst>
          <pc:docMk/>
          <pc:sldMk cId="2197695199" sldId="277"/>
        </pc:sldMkLst>
        <pc:spChg chg="mod">
          <ac:chgData name="Serrano, Brian (Student)" userId="S::serrano.236907@laoag.sti.edu.ph::d460fdad-ec7c-4a32-abae-d44de25db80e" providerId="AD" clId="Web-{669DE3EE-06DF-9B3F-4BBB-4997E9A82AA6}" dt="2024-03-04T03:12:27.601" v="135"/>
          <ac:spMkLst>
            <pc:docMk/>
            <pc:sldMk cId="2197695199" sldId="277"/>
            <ac:spMk id="2" creationId="{3CAB6834-328F-FD2A-8AA4-7F9CFF7CB771}"/>
          </ac:spMkLst>
        </pc:spChg>
        <pc:spChg chg="mod">
          <ac:chgData name="Serrano, Brian (Student)" userId="S::serrano.236907@laoag.sti.edu.ph::d460fdad-ec7c-4a32-abae-d44de25db80e" providerId="AD" clId="Web-{669DE3EE-06DF-9B3F-4BBB-4997E9A82AA6}" dt="2024-03-04T03:12:27.601" v="135"/>
          <ac:spMkLst>
            <pc:docMk/>
            <pc:sldMk cId="2197695199" sldId="277"/>
            <ac:spMk id="3" creationId="{091474F9-7BA2-72C8-3B0F-0C508C562ABA}"/>
          </ac:spMkLst>
        </pc:spChg>
        <pc:spChg chg="add">
          <ac:chgData name="Serrano, Brian (Student)" userId="S::serrano.236907@laoag.sti.edu.ph::d460fdad-ec7c-4a32-abae-d44de25db80e" providerId="AD" clId="Web-{669DE3EE-06DF-9B3F-4BBB-4997E9A82AA6}" dt="2024-03-04T03:12:27.601" v="135"/>
          <ac:spMkLst>
            <pc:docMk/>
            <pc:sldMk cId="2197695199" sldId="277"/>
            <ac:spMk id="9" creationId="{C0763A76-9F1C-4FC5-82B7-DD475DA461B2}"/>
          </ac:spMkLst>
        </pc:spChg>
        <pc:spChg chg="add">
          <ac:chgData name="Serrano, Brian (Student)" userId="S::serrano.236907@laoag.sti.edu.ph::d460fdad-ec7c-4a32-abae-d44de25db80e" providerId="AD" clId="Web-{669DE3EE-06DF-9B3F-4BBB-4997E9A82AA6}" dt="2024-03-04T03:12:27.601" v="135"/>
          <ac:spMkLst>
            <pc:docMk/>
            <pc:sldMk cId="2197695199" sldId="277"/>
            <ac:spMk id="11" creationId="{E81BF4F6-F2CF-4984-9D14-D6966D92F99F}"/>
          </ac:spMkLst>
        </pc:spChg>
        <pc:picChg chg="add">
          <ac:chgData name="Serrano, Brian (Student)" userId="S::serrano.236907@laoag.sti.edu.ph::d460fdad-ec7c-4a32-abae-d44de25db80e" providerId="AD" clId="Web-{669DE3EE-06DF-9B3F-4BBB-4997E9A82AA6}" dt="2024-03-04T03:12:27.601" v="135"/>
          <ac:picMkLst>
            <pc:docMk/>
            <pc:sldMk cId="2197695199" sldId="277"/>
            <ac:picMk id="5" creationId="{4FC79C0A-6625-25B4-FEA2-2D5C8170EB5A}"/>
          </ac:picMkLst>
        </pc:picChg>
      </pc:sldChg>
      <pc:sldChg chg="addSp modSp new mod setBg">
        <pc:chgData name="Serrano, Brian (Student)" userId="S::serrano.236907@laoag.sti.edu.ph::d460fdad-ec7c-4a32-abae-d44de25db80e" providerId="AD" clId="Web-{669DE3EE-06DF-9B3F-4BBB-4997E9A82AA6}" dt="2024-03-04T03:12:33.070" v="136"/>
        <pc:sldMkLst>
          <pc:docMk/>
          <pc:sldMk cId="135165886" sldId="278"/>
        </pc:sldMkLst>
        <pc:spChg chg="mod">
          <ac:chgData name="Serrano, Brian (Student)" userId="S::serrano.236907@laoag.sti.edu.ph::d460fdad-ec7c-4a32-abae-d44de25db80e" providerId="AD" clId="Web-{669DE3EE-06DF-9B3F-4BBB-4997E9A82AA6}" dt="2024-03-04T03:12:33.070" v="136"/>
          <ac:spMkLst>
            <pc:docMk/>
            <pc:sldMk cId="135165886" sldId="278"/>
            <ac:spMk id="2" creationId="{23D2CB00-608B-B43A-2300-AD2046924278}"/>
          </ac:spMkLst>
        </pc:spChg>
        <pc:spChg chg="mod">
          <ac:chgData name="Serrano, Brian (Student)" userId="S::serrano.236907@laoag.sti.edu.ph::d460fdad-ec7c-4a32-abae-d44de25db80e" providerId="AD" clId="Web-{669DE3EE-06DF-9B3F-4BBB-4997E9A82AA6}" dt="2024-03-04T03:12:33.070" v="136"/>
          <ac:spMkLst>
            <pc:docMk/>
            <pc:sldMk cId="135165886" sldId="278"/>
            <ac:spMk id="3" creationId="{25EDA1A1-5580-742E-3E99-F8C0D685EAD4}"/>
          </ac:spMkLst>
        </pc:spChg>
        <pc:spChg chg="add">
          <ac:chgData name="Serrano, Brian (Student)" userId="S::serrano.236907@laoag.sti.edu.ph::d460fdad-ec7c-4a32-abae-d44de25db80e" providerId="AD" clId="Web-{669DE3EE-06DF-9B3F-4BBB-4997E9A82AA6}" dt="2024-03-04T03:12:33.070" v="136"/>
          <ac:spMkLst>
            <pc:docMk/>
            <pc:sldMk cId="135165886" sldId="278"/>
            <ac:spMk id="9" creationId="{9AA72BD9-2C5A-4EDC-931F-5AA08EACA0F3}"/>
          </ac:spMkLst>
        </pc:spChg>
        <pc:spChg chg="add">
          <ac:chgData name="Serrano, Brian (Student)" userId="S::serrano.236907@laoag.sti.edu.ph::d460fdad-ec7c-4a32-abae-d44de25db80e" providerId="AD" clId="Web-{669DE3EE-06DF-9B3F-4BBB-4997E9A82AA6}" dt="2024-03-04T03:12:33.070" v="136"/>
          <ac:spMkLst>
            <pc:docMk/>
            <pc:sldMk cId="135165886" sldId="278"/>
            <ac:spMk id="11" creationId="{DD3981AC-7B61-4947-BCF3-F7AA7FA385B9}"/>
          </ac:spMkLst>
        </pc:spChg>
        <pc:spChg chg="add">
          <ac:chgData name="Serrano, Brian (Student)" userId="S::serrano.236907@laoag.sti.edu.ph::d460fdad-ec7c-4a32-abae-d44de25db80e" providerId="AD" clId="Web-{669DE3EE-06DF-9B3F-4BBB-4997E9A82AA6}" dt="2024-03-04T03:12:33.070" v="136"/>
          <ac:spMkLst>
            <pc:docMk/>
            <pc:sldMk cId="135165886" sldId="278"/>
            <ac:spMk id="13" creationId="{55D4142C-5077-457F-A6AD-3FECFDB39685}"/>
          </ac:spMkLst>
        </pc:spChg>
        <pc:spChg chg="add">
          <ac:chgData name="Serrano, Brian (Student)" userId="S::serrano.236907@laoag.sti.edu.ph::d460fdad-ec7c-4a32-abae-d44de25db80e" providerId="AD" clId="Web-{669DE3EE-06DF-9B3F-4BBB-4997E9A82AA6}" dt="2024-03-04T03:12:33.070" v="136"/>
          <ac:spMkLst>
            <pc:docMk/>
            <pc:sldMk cId="135165886" sldId="278"/>
            <ac:spMk id="15" creationId="{7A5F0580-5EE9-419F-96EE-B6529EF6E7D0}"/>
          </ac:spMkLst>
        </pc:spChg>
        <pc:picChg chg="add">
          <ac:chgData name="Serrano, Brian (Student)" userId="S::serrano.236907@laoag.sti.edu.ph::d460fdad-ec7c-4a32-abae-d44de25db80e" providerId="AD" clId="Web-{669DE3EE-06DF-9B3F-4BBB-4997E9A82AA6}" dt="2024-03-04T03:12:33.070" v="136"/>
          <ac:picMkLst>
            <pc:docMk/>
            <pc:sldMk cId="135165886" sldId="278"/>
            <ac:picMk id="5" creationId="{B6A09BF6-D4F8-1209-59C3-4BEC83D3E022}"/>
          </ac:picMkLst>
        </pc:picChg>
      </pc:sldChg>
      <pc:sldChg chg="addSp modSp new mod setBg">
        <pc:chgData name="Serrano, Brian (Student)" userId="S::serrano.236907@laoag.sti.edu.ph::d460fdad-ec7c-4a32-abae-d44de25db80e" providerId="AD" clId="Web-{669DE3EE-06DF-9B3F-4BBB-4997E9A82AA6}" dt="2024-03-04T03:12:41.179" v="137"/>
        <pc:sldMkLst>
          <pc:docMk/>
          <pc:sldMk cId="2827994605" sldId="279"/>
        </pc:sldMkLst>
        <pc:spChg chg="mod">
          <ac:chgData name="Serrano, Brian (Student)" userId="S::serrano.236907@laoag.sti.edu.ph::d460fdad-ec7c-4a32-abae-d44de25db80e" providerId="AD" clId="Web-{669DE3EE-06DF-9B3F-4BBB-4997E9A82AA6}" dt="2024-03-04T03:12:41.179" v="137"/>
          <ac:spMkLst>
            <pc:docMk/>
            <pc:sldMk cId="2827994605" sldId="279"/>
            <ac:spMk id="2" creationId="{E5AAACA3-E3B7-40D3-A806-1588BF7D1E18}"/>
          </ac:spMkLst>
        </pc:spChg>
        <pc:spChg chg="mod">
          <ac:chgData name="Serrano, Brian (Student)" userId="S::serrano.236907@laoag.sti.edu.ph::d460fdad-ec7c-4a32-abae-d44de25db80e" providerId="AD" clId="Web-{669DE3EE-06DF-9B3F-4BBB-4997E9A82AA6}" dt="2024-03-04T03:12:41.179" v="137"/>
          <ac:spMkLst>
            <pc:docMk/>
            <pc:sldMk cId="2827994605" sldId="279"/>
            <ac:spMk id="3" creationId="{31433703-776C-BE70-FE03-FA54EF7F595B}"/>
          </ac:spMkLst>
        </pc:spChg>
        <pc:spChg chg="add">
          <ac:chgData name="Serrano, Brian (Student)" userId="S::serrano.236907@laoag.sti.edu.ph::d460fdad-ec7c-4a32-abae-d44de25db80e" providerId="AD" clId="Web-{669DE3EE-06DF-9B3F-4BBB-4997E9A82AA6}" dt="2024-03-04T03:12:41.179" v="137"/>
          <ac:spMkLst>
            <pc:docMk/>
            <pc:sldMk cId="2827994605" sldId="279"/>
            <ac:spMk id="9" creationId="{C0763A76-9F1C-4FC5-82B7-DD475DA461B2}"/>
          </ac:spMkLst>
        </pc:spChg>
        <pc:spChg chg="add">
          <ac:chgData name="Serrano, Brian (Student)" userId="S::serrano.236907@laoag.sti.edu.ph::d460fdad-ec7c-4a32-abae-d44de25db80e" providerId="AD" clId="Web-{669DE3EE-06DF-9B3F-4BBB-4997E9A82AA6}" dt="2024-03-04T03:12:41.179" v="137"/>
          <ac:spMkLst>
            <pc:docMk/>
            <pc:sldMk cId="2827994605" sldId="279"/>
            <ac:spMk id="11" creationId="{E81BF4F6-F2CF-4984-9D14-D6966D92F99F}"/>
          </ac:spMkLst>
        </pc:spChg>
        <pc:picChg chg="add">
          <ac:chgData name="Serrano, Brian (Student)" userId="S::serrano.236907@laoag.sti.edu.ph::d460fdad-ec7c-4a32-abae-d44de25db80e" providerId="AD" clId="Web-{669DE3EE-06DF-9B3F-4BBB-4997E9A82AA6}" dt="2024-03-04T03:12:41.179" v="137"/>
          <ac:picMkLst>
            <pc:docMk/>
            <pc:sldMk cId="2827994605" sldId="279"/>
            <ac:picMk id="5" creationId="{A0E96C98-2E13-FB13-C71D-C3B3CEDD4D68}"/>
          </ac:picMkLst>
        </pc:picChg>
      </pc:sldChg>
      <pc:sldChg chg="addSp modSp new mod setBg">
        <pc:chgData name="Serrano, Brian (Student)" userId="S::serrano.236907@laoag.sti.edu.ph::d460fdad-ec7c-4a32-abae-d44de25db80e" providerId="AD" clId="Web-{669DE3EE-06DF-9B3F-4BBB-4997E9A82AA6}" dt="2024-03-04T03:12:46.711" v="138"/>
        <pc:sldMkLst>
          <pc:docMk/>
          <pc:sldMk cId="1390579411" sldId="280"/>
        </pc:sldMkLst>
        <pc:spChg chg="mod">
          <ac:chgData name="Serrano, Brian (Student)" userId="S::serrano.236907@laoag.sti.edu.ph::d460fdad-ec7c-4a32-abae-d44de25db80e" providerId="AD" clId="Web-{669DE3EE-06DF-9B3F-4BBB-4997E9A82AA6}" dt="2024-03-04T03:12:46.711" v="138"/>
          <ac:spMkLst>
            <pc:docMk/>
            <pc:sldMk cId="1390579411" sldId="280"/>
            <ac:spMk id="2" creationId="{9C897752-513E-5825-356E-9D014D58878A}"/>
          </ac:spMkLst>
        </pc:spChg>
        <pc:spChg chg="mod">
          <ac:chgData name="Serrano, Brian (Student)" userId="S::serrano.236907@laoag.sti.edu.ph::d460fdad-ec7c-4a32-abae-d44de25db80e" providerId="AD" clId="Web-{669DE3EE-06DF-9B3F-4BBB-4997E9A82AA6}" dt="2024-03-04T03:12:46.711" v="138"/>
          <ac:spMkLst>
            <pc:docMk/>
            <pc:sldMk cId="1390579411" sldId="280"/>
            <ac:spMk id="3" creationId="{7AE18070-1FF2-2AA8-90DC-95F96F9D3312}"/>
          </ac:spMkLst>
        </pc:spChg>
        <pc:spChg chg="add">
          <ac:chgData name="Serrano, Brian (Student)" userId="S::serrano.236907@laoag.sti.edu.ph::d460fdad-ec7c-4a32-abae-d44de25db80e" providerId="AD" clId="Web-{669DE3EE-06DF-9B3F-4BBB-4997E9A82AA6}" dt="2024-03-04T03:12:46.711" v="138"/>
          <ac:spMkLst>
            <pc:docMk/>
            <pc:sldMk cId="1390579411" sldId="280"/>
            <ac:spMk id="9" creationId="{9F7D5CDA-D291-4307-BF55-1381FED29634}"/>
          </ac:spMkLst>
        </pc:spChg>
        <pc:spChg chg="add">
          <ac:chgData name="Serrano, Brian (Student)" userId="S::serrano.236907@laoag.sti.edu.ph::d460fdad-ec7c-4a32-abae-d44de25db80e" providerId="AD" clId="Web-{669DE3EE-06DF-9B3F-4BBB-4997E9A82AA6}" dt="2024-03-04T03:12:46.711" v="138"/>
          <ac:spMkLst>
            <pc:docMk/>
            <pc:sldMk cId="1390579411" sldId="280"/>
            <ac:spMk id="11" creationId="{59B296B9-C5A5-4E4F-9B60-C907B5F1466C}"/>
          </ac:spMkLst>
        </pc:spChg>
        <pc:spChg chg="add">
          <ac:chgData name="Serrano, Brian (Student)" userId="S::serrano.236907@laoag.sti.edu.ph::d460fdad-ec7c-4a32-abae-d44de25db80e" providerId="AD" clId="Web-{669DE3EE-06DF-9B3F-4BBB-4997E9A82AA6}" dt="2024-03-04T03:12:46.711" v="138"/>
          <ac:spMkLst>
            <pc:docMk/>
            <pc:sldMk cId="1390579411" sldId="280"/>
            <ac:spMk id="13" creationId="{D0300FD3-5AF1-6305-15FA-9078072672E2}"/>
          </ac:spMkLst>
        </pc:spChg>
        <pc:picChg chg="add">
          <ac:chgData name="Serrano, Brian (Student)" userId="S::serrano.236907@laoag.sti.edu.ph::d460fdad-ec7c-4a32-abae-d44de25db80e" providerId="AD" clId="Web-{669DE3EE-06DF-9B3F-4BBB-4997E9A82AA6}" dt="2024-03-04T03:12:46.711" v="138"/>
          <ac:picMkLst>
            <pc:docMk/>
            <pc:sldMk cId="1390579411" sldId="280"/>
            <ac:picMk id="5" creationId="{E0CFE8F4-9C39-5F27-10F9-D5AC0756DC42}"/>
          </ac:picMkLst>
        </pc:picChg>
      </pc:sldChg>
      <pc:sldChg chg="addSp modSp new mod setBg">
        <pc:chgData name="Serrano, Brian (Student)" userId="S::serrano.236907@laoag.sti.edu.ph::d460fdad-ec7c-4a32-abae-d44de25db80e" providerId="AD" clId="Web-{669DE3EE-06DF-9B3F-4BBB-4997E9A82AA6}" dt="2024-03-04T03:12:51.992" v="139"/>
        <pc:sldMkLst>
          <pc:docMk/>
          <pc:sldMk cId="134408167" sldId="281"/>
        </pc:sldMkLst>
        <pc:spChg chg="mod">
          <ac:chgData name="Serrano, Brian (Student)" userId="S::serrano.236907@laoag.sti.edu.ph::d460fdad-ec7c-4a32-abae-d44de25db80e" providerId="AD" clId="Web-{669DE3EE-06DF-9B3F-4BBB-4997E9A82AA6}" dt="2024-03-04T03:12:51.992" v="139"/>
          <ac:spMkLst>
            <pc:docMk/>
            <pc:sldMk cId="134408167" sldId="281"/>
            <ac:spMk id="2" creationId="{793967B9-F02C-8CA8-4809-9CC05FCD7E8C}"/>
          </ac:spMkLst>
        </pc:spChg>
        <pc:spChg chg="mod">
          <ac:chgData name="Serrano, Brian (Student)" userId="S::serrano.236907@laoag.sti.edu.ph::d460fdad-ec7c-4a32-abae-d44de25db80e" providerId="AD" clId="Web-{669DE3EE-06DF-9B3F-4BBB-4997E9A82AA6}" dt="2024-03-04T03:12:51.992" v="139"/>
          <ac:spMkLst>
            <pc:docMk/>
            <pc:sldMk cId="134408167" sldId="281"/>
            <ac:spMk id="3" creationId="{D60CE1E9-DFE2-5F45-4164-F7FDD98AF5E7}"/>
          </ac:spMkLst>
        </pc:spChg>
        <pc:spChg chg="add">
          <ac:chgData name="Serrano, Brian (Student)" userId="S::serrano.236907@laoag.sti.edu.ph::d460fdad-ec7c-4a32-abae-d44de25db80e" providerId="AD" clId="Web-{669DE3EE-06DF-9B3F-4BBB-4997E9A82AA6}" dt="2024-03-04T03:12:51.992" v="139"/>
          <ac:spMkLst>
            <pc:docMk/>
            <pc:sldMk cId="134408167" sldId="281"/>
            <ac:spMk id="9" creationId="{AE3A741D-C19B-960A-5803-1C5887147820}"/>
          </ac:spMkLst>
        </pc:spChg>
        <pc:spChg chg="add">
          <ac:chgData name="Serrano, Brian (Student)" userId="S::serrano.236907@laoag.sti.edu.ph::d460fdad-ec7c-4a32-abae-d44de25db80e" providerId="AD" clId="Web-{669DE3EE-06DF-9B3F-4BBB-4997E9A82AA6}" dt="2024-03-04T03:12:51.992" v="139"/>
          <ac:spMkLst>
            <pc:docMk/>
            <pc:sldMk cId="134408167" sldId="281"/>
            <ac:spMk id="11" creationId="{9C3A50E9-9119-7BC3-083B-2D84CCC78E47}"/>
          </ac:spMkLst>
        </pc:spChg>
        <pc:spChg chg="add">
          <ac:chgData name="Serrano, Brian (Student)" userId="S::serrano.236907@laoag.sti.edu.ph::d460fdad-ec7c-4a32-abae-d44de25db80e" providerId="AD" clId="Web-{669DE3EE-06DF-9B3F-4BBB-4997E9A82AA6}" dt="2024-03-04T03:12:51.992" v="139"/>
          <ac:spMkLst>
            <pc:docMk/>
            <pc:sldMk cId="134408167" sldId="281"/>
            <ac:spMk id="13" creationId="{DC39DE25-0E4E-0AA7-0932-1D78C2372786}"/>
          </ac:spMkLst>
        </pc:spChg>
        <pc:spChg chg="add">
          <ac:chgData name="Serrano, Brian (Student)" userId="S::serrano.236907@laoag.sti.edu.ph::d460fdad-ec7c-4a32-abae-d44de25db80e" providerId="AD" clId="Web-{669DE3EE-06DF-9B3F-4BBB-4997E9A82AA6}" dt="2024-03-04T03:12:51.992" v="139"/>
          <ac:spMkLst>
            <pc:docMk/>
            <pc:sldMk cId="134408167" sldId="281"/>
            <ac:spMk id="15" creationId="{8D6EA299-0840-6DEA-E670-C49AEBC87E89}"/>
          </ac:spMkLst>
        </pc:spChg>
        <pc:picChg chg="add">
          <ac:chgData name="Serrano, Brian (Student)" userId="S::serrano.236907@laoag.sti.edu.ph::d460fdad-ec7c-4a32-abae-d44de25db80e" providerId="AD" clId="Web-{669DE3EE-06DF-9B3F-4BBB-4997E9A82AA6}" dt="2024-03-04T03:12:51.992" v="139"/>
          <ac:picMkLst>
            <pc:docMk/>
            <pc:sldMk cId="134408167" sldId="281"/>
            <ac:picMk id="5" creationId="{425D41E5-CBA1-AEE8-2E62-90890E5AD1B0}"/>
          </ac:picMkLst>
        </pc:picChg>
      </pc:sldChg>
    </pc:docChg>
  </pc:docChgLst>
  <pc:docChgLst>
    <pc:chgData name="Serrano, Brian (Student)" userId="S::serrano.236907@laoag.sti.edu.ph::d460fdad-ec7c-4a32-abae-d44de25db80e" providerId="AD" clId="Web-{28D85972-10AE-4828-B59C-BC85D625A0B0}"/>
    <pc:docChg chg="addSld delSld modSld">
      <pc:chgData name="Serrano, Brian (Student)" userId="S::serrano.236907@laoag.sti.edu.ph::d460fdad-ec7c-4a32-abae-d44de25db80e" providerId="AD" clId="Web-{28D85972-10AE-4828-B59C-BC85D625A0B0}" dt="2024-03-04T01:47:46.317" v="146"/>
      <pc:docMkLst>
        <pc:docMk/>
      </pc:docMkLst>
      <pc:sldChg chg="addSp modSp mod setBg setClrOvrMap">
        <pc:chgData name="Serrano, Brian (Student)" userId="S::serrano.236907@laoag.sti.edu.ph::d460fdad-ec7c-4a32-abae-d44de25db80e" providerId="AD" clId="Web-{28D85972-10AE-4828-B59C-BC85D625A0B0}" dt="2024-03-04T01:45:23.515" v="125"/>
        <pc:sldMkLst>
          <pc:docMk/>
          <pc:sldMk cId="109857222" sldId="256"/>
        </pc:sldMkLst>
        <pc:spChg chg="mod">
          <ac:chgData name="Serrano, Brian (Student)" userId="S::serrano.236907@laoag.sti.edu.ph::d460fdad-ec7c-4a32-abae-d44de25db80e" providerId="AD" clId="Web-{28D85972-10AE-4828-B59C-BC85D625A0B0}" dt="2024-03-04T01:45:23.515" v="125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Serrano, Brian (Student)" userId="S::serrano.236907@laoag.sti.edu.ph::d460fdad-ec7c-4a32-abae-d44de25db80e" providerId="AD" clId="Web-{28D85972-10AE-4828-B59C-BC85D625A0B0}" dt="2024-03-04T01:45:23.515" v="125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Serrano, Brian (Student)" userId="S::serrano.236907@laoag.sti.edu.ph::d460fdad-ec7c-4a32-abae-d44de25db80e" providerId="AD" clId="Web-{28D85972-10AE-4828-B59C-BC85D625A0B0}" dt="2024-03-04T01:45:23.515" v="125"/>
          <ac:spMkLst>
            <pc:docMk/>
            <pc:sldMk cId="109857222" sldId="256"/>
            <ac:spMk id="9" creationId="{71B2258F-86CA-4D4D-8270-BC05FCDEBFB3}"/>
          </ac:spMkLst>
        </pc:spChg>
        <pc:picChg chg="add">
          <ac:chgData name="Serrano, Brian (Student)" userId="S::serrano.236907@laoag.sti.edu.ph::d460fdad-ec7c-4a32-abae-d44de25db80e" providerId="AD" clId="Web-{28D85972-10AE-4828-B59C-BC85D625A0B0}" dt="2024-03-04T01:45:23.515" v="125"/>
          <ac:picMkLst>
            <pc:docMk/>
            <pc:sldMk cId="109857222" sldId="256"/>
            <ac:picMk id="5" creationId="{01CE118C-F012-D00D-5356-BC35F01E5F07}"/>
          </ac:picMkLst>
        </pc:picChg>
      </pc:sldChg>
      <pc:sldChg chg="addSp modSp new mod setBg">
        <pc:chgData name="Serrano, Brian (Student)" userId="S::serrano.236907@laoag.sti.edu.ph::d460fdad-ec7c-4a32-abae-d44de25db80e" providerId="AD" clId="Web-{28D85972-10AE-4828-B59C-BC85D625A0B0}" dt="2024-03-04T01:45:35.796" v="126"/>
        <pc:sldMkLst>
          <pc:docMk/>
          <pc:sldMk cId="3693962499" sldId="257"/>
        </pc:sldMkLst>
        <pc:spChg chg="mod">
          <ac:chgData name="Serrano, Brian (Student)" userId="S::serrano.236907@laoag.sti.edu.ph::d460fdad-ec7c-4a32-abae-d44de25db80e" providerId="AD" clId="Web-{28D85972-10AE-4828-B59C-BC85D625A0B0}" dt="2024-03-04T01:45:35.796" v="126"/>
          <ac:spMkLst>
            <pc:docMk/>
            <pc:sldMk cId="3693962499" sldId="257"/>
            <ac:spMk id="2" creationId="{C86F3B40-B3F4-EEDE-ABD4-A9C0F5F746A5}"/>
          </ac:spMkLst>
        </pc:spChg>
        <pc:spChg chg="mod">
          <ac:chgData name="Serrano, Brian (Student)" userId="S::serrano.236907@laoag.sti.edu.ph::d460fdad-ec7c-4a32-abae-d44de25db80e" providerId="AD" clId="Web-{28D85972-10AE-4828-B59C-BC85D625A0B0}" dt="2024-03-04T01:45:35.796" v="126"/>
          <ac:spMkLst>
            <pc:docMk/>
            <pc:sldMk cId="3693962499" sldId="257"/>
            <ac:spMk id="3" creationId="{FF07E7B1-6368-6417-06F5-BB894731808D}"/>
          </ac:spMkLst>
        </pc:spChg>
        <pc:spChg chg="add">
          <ac:chgData name="Serrano, Brian (Student)" userId="S::serrano.236907@laoag.sti.edu.ph::d460fdad-ec7c-4a32-abae-d44de25db80e" providerId="AD" clId="Web-{28D85972-10AE-4828-B59C-BC85D625A0B0}" dt="2024-03-04T01:45:35.796" v="126"/>
          <ac:spMkLst>
            <pc:docMk/>
            <pc:sldMk cId="3693962499" sldId="257"/>
            <ac:spMk id="9" creationId="{C0763A76-9F1C-4FC5-82B7-DD475DA461B2}"/>
          </ac:spMkLst>
        </pc:spChg>
        <pc:spChg chg="add">
          <ac:chgData name="Serrano, Brian (Student)" userId="S::serrano.236907@laoag.sti.edu.ph::d460fdad-ec7c-4a32-abae-d44de25db80e" providerId="AD" clId="Web-{28D85972-10AE-4828-B59C-BC85D625A0B0}" dt="2024-03-04T01:45:35.796" v="126"/>
          <ac:spMkLst>
            <pc:docMk/>
            <pc:sldMk cId="3693962499" sldId="257"/>
            <ac:spMk id="11" creationId="{E81BF4F6-F2CF-4984-9D14-D6966D92F99F}"/>
          </ac:spMkLst>
        </pc:spChg>
        <pc:picChg chg="add">
          <ac:chgData name="Serrano, Brian (Student)" userId="S::serrano.236907@laoag.sti.edu.ph::d460fdad-ec7c-4a32-abae-d44de25db80e" providerId="AD" clId="Web-{28D85972-10AE-4828-B59C-BC85D625A0B0}" dt="2024-03-04T01:45:35.796" v="126"/>
          <ac:picMkLst>
            <pc:docMk/>
            <pc:sldMk cId="3693962499" sldId="257"/>
            <ac:picMk id="5" creationId="{8F959C06-673D-34EA-219D-9F6616CA340F}"/>
          </ac:picMkLst>
        </pc:picChg>
      </pc:sldChg>
      <pc:sldChg chg="addSp delSp modSp new mod setBg modClrScheme setClrOvrMap chgLayout">
        <pc:chgData name="Serrano, Brian (Student)" userId="S::serrano.236907@laoag.sti.edu.ph::d460fdad-ec7c-4a32-abae-d44de25db80e" providerId="AD" clId="Web-{28D85972-10AE-4828-B59C-BC85D625A0B0}" dt="2024-03-04T01:45:58.578" v="133"/>
        <pc:sldMkLst>
          <pc:docMk/>
          <pc:sldMk cId="3423720903" sldId="258"/>
        </pc:sldMkLst>
        <pc:spChg chg="del">
          <ac:chgData name="Serrano, Brian (Student)" userId="S::serrano.236907@laoag.sti.edu.ph::d460fdad-ec7c-4a32-abae-d44de25db80e" providerId="AD" clId="Web-{28D85972-10AE-4828-B59C-BC85D625A0B0}" dt="2024-03-04T01:36:34.230" v="44"/>
          <ac:spMkLst>
            <pc:docMk/>
            <pc:sldMk cId="3423720903" sldId="258"/>
            <ac:spMk id="2" creationId="{6F150DB2-FBA7-4419-4CAA-34E1AE800345}"/>
          </ac:spMkLst>
        </pc:spChg>
        <pc:spChg chg="del">
          <ac:chgData name="Serrano, Brian (Student)" userId="S::serrano.236907@laoag.sti.edu.ph::d460fdad-ec7c-4a32-abae-d44de25db80e" providerId="AD" clId="Web-{28D85972-10AE-4828-B59C-BC85D625A0B0}" dt="2024-03-04T01:36:34.230" v="44"/>
          <ac:spMkLst>
            <pc:docMk/>
            <pc:sldMk cId="3423720903" sldId="258"/>
            <ac:spMk id="3" creationId="{DBF66F4B-1724-4AF2-FD3B-FF2B1B2D1F36}"/>
          </ac:spMkLst>
        </pc:spChg>
        <pc:spChg chg="add mod">
          <ac:chgData name="Serrano, Brian (Student)" userId="S::serrano.236907@laoag.sti.edu.ph::d460fdad-ec7c-4a32-abae-d44de25db80e" providerId="AD" clId="Web-{28D85972-10AE-4828-B59C-BC85D625A0B0}" dt="2024-03-04T01:45:58.578" v="133"/>
          <ac:spMkLst>
            <pc:docMk/>
            <pc:sldMk cId="3423720903" sldId="258"/>
            <ac:spMk id="4" creationId="{979DD14E-E1EC-44DE-39AA-8C705AD4712B}"/>
          </ac:spMkLst>
        </pc:spChg>
        <pc:spChg chg="add">
          <ac:chgData name="Serrano, Brian (Student)" userId="S::serrano.236907@laoag.sti.edu.ph::d460fdad-ec7c-4a32-abae-d44de25db80e" providerId="AD" clId="Web-{28D85972-10AE-4828-B59C-BC85D625A0B0}" dt="2024-03-04T01:45:58.578" v="133"/>
          <ac:spMkLst>
            <pc:docMk/>
            <pc:sldMk cId="3423720903" sldId="258"/>
            <ac:spMk id="10" creationId="{71B2258F-86CA-4D4D-8270-BC05FCDEBFB3}"/>
          </ac:spMkLst>
        </pc:spChg>
        <pc:picChg chg="add">
          <ac:chgData name="Serrano, Brian (Student)" userId="S::serrano.236907@laoag.sti.edu.ph::d460fdad-ec7c-4a32-abae-d44de25db80e" providerId="AD" clId="Web-{28D85972-10AE-4828-B59C-BC85D625A0B0}" dt="2024-03-04T01:45:58.578" v="133"/>
          <ac:picMkLst>
            <pc:docMk/>
            <pc:sldMk cId="3423720903" sldId="258"/>
            <ac:picMk id="6" creationId="{1C70F0B3-8A6A-6E1C-4D13-A6CE8E77C698}"/>
          </ac:picMkLst>
        </pc:picChg>
      </pc:sldChg>
      <pc:sldChg chg="addSp modSp new mod setBg modClrScheme chgLayout">
        <pc:chgData name="Serrano, Brian (Student)" userId="S::serrano.236907@laoag.sti.edu.ph::d460fdad-ec7c-4a32-abae-d44de25db80e" providerId="AD" clId="Web-{28D85972-10AE-4828-B59C-BC85D625A0B0}" dt="2024-03-04T01:46:09.954" v="134"/>
        <pc:sldMkLst>
          <pc:docMk/>
          <pc:sldMk cId="1850471489" sldId="259"/>
        </pc:sldMkLst>
        <pc:spChg chg="mod ord">
          <ac:chgData name="Serrano, Brian (Student)" userId="S::serrano.236907@laoag.sti.edu.ph::d460fdad-ec7c-4a32-abae-d44de25db80e" providerId="AD" clId="Web-{28D85972-10AE-4828-B59C-BC85D625A0B0}" dt="2024-03-04T01:46:09.954" v="134"/>
          <ac:spMkLst>
            <pc:docMk/>
            <pc:sldMk cId="1850471489" sldId="259"/>
            <ac:spMk id="2" creationId="{7540D9C4-EEA8-A445-B95A-4A8FF117F57A}"/>
          </ac:spMkLst>
        </pc:spChg>
        <pc:spChg chg="add mod ord">
          <ac:chgData name="Serrano, Brian (Student)" userId="S::serrano.236907@laoag.sti.edu.ph::d460fdad-ec7c-4a32-abae-d44de25db80e" providerId="AD" clId="Web-{28D85972-10AE-4828-B59C-BC85D625A0B0}" dt="2024-03-04T01:46:09.954" v="134"/>
          <ac:spMkLst>
            <pc:docMk/>
            <pc:sldMk cId="1850471489" sldId="259"/>
            <ac:spMk id="3" creationId="{657F1B06-FCC5-0AB3-33F3-F147CDA819F6}"/>
          </ac:spMkLst>
        </pc:spChg>
        <pc:spChg chg="add">
          <ac:chgData name="Serrano, Brian (Student)" userId="S::serrano.236907@laoag.sti.edu.ph::d460fdad-ec7c-4a32-abae-d44de25db80e" providerId="AD" clId="Web-{28D85972-10AE-4828-B59C-BC85D625A0B0}" dt="2024-03-04T01:46:09.954" v="134"/>
          <ac:spMkLst>
            <pc:docMk/>
            <pc:sldMk cId="1850471489" sldId="259"/>
            <ac:spMk id="9" creationId="{9F7D5CDA-D291-4307-BF55-1381FED29634}"/>
          </ac:spMkLst>
        </pc:spChg>
        <pc:picChg chg="add">
          <ac:chgData name="Serrano, Brian (Student)" userId="S::serrano.236907@laoag.sti.edu.ph::d460fdad-ec7c-4a32-abae-d44de25db80e" providerId="AD" clId="Web-{28D85972-10AE-4828-B59C-BC85D625A0B0}" dt="2024-03-04T01:46:09.954" v="134"/>
          <ac:picMkLst>
            <pc:docMk/>
            <pc:sldMk cId="1850471489" sldId="259"/>
            <ac:picMk id="5" creationId="{457B2BBF-977D-3B0F-420D-19C1B4FEFAB9}"/>
          </ac:picMkLst>
        </pc:picChg>
      </pc:sldChg>
      <pc:sldChg chg="new del">
        <pc:chgData name="Serrano, Brian (Student)" userId="S::serrano.236907@laoag.sti.edu.ph::d460fdad-ec7c-4a32-abae-d44de25db80e" providerId="AD" clId="Web-{28D85972-10AE-4828-B59C-BC85D625A0B0}" dt="2024-03-04T01:36:23.167" v="43"/>
        <pc:sldMkLst>
          <pc:docMk/>
          <pc:sldMk cId="3863430684" sldId="259"/>
        </pc:sldMkLst>
      </pc:sldChg>
      <pc:sldChg chg="addSp modSp new mod setBg">
        <pc:chgData name="Serrano, Brian (Student)" userId="S::serrano.236907@laoag.sti.edu.ph::d460fdad-ec7c-4a32-abae-d44de25db80e" providerId="AD" clId="Web-{28D85972-10AE-4828-B59C-BC85D625A0B0}" dt="2024-03-04T01:46:17.235" v="135"/>
        <pc:sldMkLst>
          <pc:docMk/>
          <pc:sldMk cId="1036427282" sldId="260"/>
        </pc:sldMkLst>
        <pc:spChg chg="mod">
          <ac:chgData name="Serrano, Brian (Student)" userId="S::serrano.236907@laoag.sti.edu.ph::d460fdad-ec7c-4a32-abae-d44de25db80e" providerId="AD" clId="Web-{28D85972-10AE-4828-B59C-BC85D625A0B0}" dt="2024-03-04T01:46:17.235" v="135"/>
          <ac:spMkLst>
            <pc:docMk/>
            <pc:sldMk cId="1036427282" sldId="260"/>
            <ac:spMk id="2" creationId="{5BB979B7-E938-5901-2F6F-226563986D76}"/>
          </ac:spMkLst>
        </pc:spChg>
        <pc:spChg chg="mod">
          <ac:chgData name="Serrano, Brian (Student)" userId="S::serrano.236907@laoag.sti.edu.ph::d460fdad-ec7c-4a32-abae-d44de25db80e" providerId="AD" clId="Web-{28D85972-10AE-4828-B59C-BC85D625A0B0}" dt="2024-03-04T01:46:17.235" v="135"/>
          <ac:spMkLst>
            <pc:docMk/>
            <pc:sldMk cId="1036427282" sldId="260"/>
            <ac:spMk id="3" creationId="{D4914657-3E50-E1DE-2CFD-2BD4D9C74235}"/>
          </ac:spMkLst>
        </pc:spChg>
        <pc:spChg chg="add">
          <ac:chgData name="Serrano, Brian (Student)" userId="S::serrano.236907@laoag.sti.edu.ph::d460fdad-ec7c-4a32-abae-d44de25db80e" providerId="AD" clId="Web-{28D85972-10AE-4828-B59C-BC85D625A0B0}" dt="2024-03-04T01:46:17.235" v="135"/>
          <ac:spMkLst>
            <pc:docMk/>
            <pc:sldMk cId="1036427282" sldId="260"/>
            <ac:spMk id="9" creationId="{B210AC1D-4063-4C6E-9528-FA9C4C0C18E6}"/>
          </ac:spMkLst>
        </pc:spChg>
        <pc:spChg chg="add">
          <ac:chgData name="Serrano, Brian (Student)" userId="S::serrano.236907@laoag.sti.edu.ph::d460fdad-ec7c-4a32-abae-d44de25db80e" providerId="AD" clId="Web-{28D85972-10AE-4828-B59C-BC85D625A0B0}" dt="2024-03-04T01:46:17.235" v="135"/>
          <ac:spMkLst>
            <pc:docMk/>
            <pc:sldMk cId="1036427282" sldId="260"/>
            <ac:spMk id="11" creationId="{02F8C595-E68C-4306-AED8-DC7826A0A506}"/>
          </ac:spMkLst>
        </pc:spChg>
        <pc:picChg chg="add">
          <ac:chgData name="Serrano, Brian (Student)" userId="S::serrano.236907@laoag.sti.edu.ph::d460fdad-ec7c-4a32-abae-d44de25db80e" providerId="AD" clId="Web-{28D85972-10AE-4828-B59C-BC85D625A0B0}" dt="2024-03-04T01:46:17.235" v="135"/>
          <ac:picMkLst>
            <pc:docMk/>
            <pc:sldMk cId="1036427282" sldId="260"/>
            <ac:picMk id="5" creationId="{A8539F78-BAD3-637D-A22B-70A5C71B6F2B}"/>
          </ac:picMkLst>
        </pc:picChg>
      </pc:sldChg>
      <pc:sldChg chg="addSp modSp new mod setBg">
        <pc:chgData name="Serrano, Brian (Student)" userId="S::serrano.236907@laoag.sti.edu.ph::d460fdad-ec7c-4a32-abae-d44de25db80e" providerId="AD" clId="Web-{28D85972-10AE-4828-B59C-BC85D625A0B0}" dt="2024-03-04T01:46:33.658" v="136"/>
        <pc:sldMkLst>
          <pc:docMk/>
          <pc:sldMk cId="3943472713" sldId="261"/>
        </pc:sldMkLst>
        <pc:spChg chg="mod">
          <ac:chgData name="Serrano, Brian (Student)" userId="S::serrano.236907@laoag.sti.edu.ph::d460fdad-ec7c-4a32-abae-d44de25db80e" providerId="AD" clId="Web-{28D85972-10AE-4828-B59C-BC85D625A0B0}" dt="2024-03-04T01:46:33.658" v="136"/>
          <ac:spMkLst>
            <pc:docMk/>
            <pc:sldMk cId="3943472713" sldId="261"/>
            <ac:spMk id="2" creationId="{EC249554-3755-4609-68C1-738221B621C5}"/>
          </ac:spMkLst>
        </pc:spChg>
        <pc:spChg chg="mod">
          <ac:chgData name="Serrano, Brian (Student)" userId="S::serrano.236907@laoag.sti.edu.ph::d460fdad-ec7c-4a32-abae-d44de25db80e" providerId="AD" clId="Web-{28D85972-10AE-4828-B59C-BC85D625A0B0}" dt="2024-03-04T01:46:33.658" v="136"/>
          <ac:spMkLst>
            <pc:docMk/>
            <pc:sldMk cId="3943472713" sldId="261"/>
            <ac:spMk id="3" creationId="{E5407CAB-BACB-D704-477D-576ADF9479F4}"/>
          </ac:spMkLst>
        </pc:spChg>
        <pc:spChg chg="add">
          <ac:chgData name="Serrano, Brian (Student)" userId="S::serrano.236907@laoag.sti.edu.ph::d460fdad-ec7c-4a32-abae-d44de25db80e" providerId="AD" clId="Web-{28D85972-10AE-4828-B59C-BC85D625A0B0}" dt="2024-03-04T01:46:33.658" v="136"/>
          <ac:spMkLst>
            <pc:docMk/>
            <pc:sldMk cId="3943472713" sldId="261"/>
            <ac:spMk id="9" creationId="{B65C0385-5E30-4D2E-AF9F-4639659D34E9}"/>
          </ac:spMkLst>
        </pc:spChg>
        <pc:spChg chg="add">
          <ac:chgData name="Serrano, Brian (Student)" userId="S::serrano.236907@laoag.sti.edu.ph::d460fdad-ec7c-4a32-abae-d44de25db80e" providerId="AD" clId="Web-{28D85972-10AE-4828-B59C-BC85D625A0B0}" dt="2024-03-04T01:46:33.658" v="136"/>
          <ac:spMkLst>
            <pc:docMk/>
            <pc:sldMk cId="3943472713" sldId="261"/>
            <ac:spMk id="11" creationId="{E335820B-3A29-42C5-AA8D-10ECA43CD985}"/>
          </ac:spMkLst>
        </pc:spChg>
        <pc:picChg chg="add">
          <ac:chgData name="Serrano, Brian (Student)" userId="S::serrano.236907@laoag.sti.edu.ph::d460fdad-ec7c-4a32-abae-d44de25db80e" providerId="AD" clId="Web-{28D85972-10AE-4828-B59C-BC85D625A0B0}" dt="2024-03-04T01:46:33.658" v="136"/>
          <ac:picMkLst>
            <pc:docMk/>
            <pc:sldMk cId="3943472713" sldId="261"/>
            <ac:picMk id="5" creationId="{35A49AA5-93CA-D978-F6C5-D11B54AF1EB4}"/>
          </ac:picMkLst>
        </pc:picChg>
      </pc:sldChg>
      <pc:sldChg chg="addSp modSp new mod setBg">
        <pc:chgData name="Serrano, Brian (Student)" userId="S::serrano.236907@laoag.sti.edu.ph::d460fdad-ec7c-4a32-abae-d44de25db80e" providerId="AD" clId="Web-{28D85972-10AE-4828-B59C-BC85D625A0B0}" dt="2024-03-04T01:46:39.455" v="137"/>
        <pc:sldMkLst>
          <pc:docMk/>
          <pc:sldMk cId="4077510931" sldId="262"/>
        </pc:sldMkLst>
        <pc:spChg chg="mod">
          <ac:chgData name="Serrano, Brian (Student)" userId="S::serrano.236907@laoag.sti.edu.ph::d460fdad-ec7c-4a32-abae-d44de25db80e" providerId="AD" clId="Web-{28D85972-10AE-4828-B59C-BC85D625A0B0}" dt="2024-03-04T01:46:39.455" v="137"/>
          <ac:spMkLst>
            <pc:docMk/>
            <pc:sldMk cId="4077510931" sldId="262"/>
            <ac:spMk id="2" creationId="{53EA2511-5C75-7458-D1D4-EF9AF935932D}"/>
          </ac:spMkLst>
        </pc:spChg>
        <pc:spChg chg="mod">
          <ac:chgData name="Serrano, Brian (Student)" userId="S::serrano.236907@laoag.sti.edu.ph::d460fdad-ec7c-4a32-abae-d44de25db80e" providerId="AD" clId="Web-{28D85972-10AE-4828-B59C-BC85D625A0B0}" dt="2024-03-04T01:46:39.455" v="137"/>
          <ac:spMkLst>
            <pc:docMk/>
            <pc:sldMk cId="4077510931" sldId="262"/>
            <ac:spMk id="3" creationId="{32C51181-D2BC-71EC-E93B-8D4A9608D4B3}"/>
          </ac:spMkLst>
        </pc:spChg>
        <pc:spChg chg="add">
          <ac:chgData name="Serrano, Brian (Student)" userId="S::serrano.236907@laoag.sti.edu.ph::d460fdad-ec7c-4a32-abae-d44de25db80e" providerId="AD" clId="Web-{28D85972-10AE-4828-B59C-BC85D625A0B0}" dt="2024-03-04T01:46:39.455" v="137"/>
          <ac:spMkLst>
            <pc:docMk/>
            <pc:sldMk cId="4077510931" sldId="262"/>
            <ac:spMk id="9" creationId="{9F7D5CDA-D291-4307-BF55-1381FED29634}"/>
          </ac:spMkLst>
        </pc:spChg>
        <pc:spChg chg="add">
          <ac:chgData name="Serrano, Brian (Student)" userId="S::serrano.236907@laoag.sti.edu.ph::d460fdad-ec7c-4a32-abae-d44de25db80e" providerId="AD" clId="Web-{28D85972-10AE-4828-B59C-BC85D625A0B0}" dt="2024-03-04T01:46:39.455" v="137"/>
          <ac:spMkLst>
            <pc:docMk/>
            <pc:sldMk cId="4077510931" sldId="262"/>
            <ac:spMk id="11" creationId="{59B296B9-C5A5-4E4F-9B60-C907B5F1466C}"/>
          </ac:spMkLst>
        </pc:spChg>
        <pc:spChg chg="add">
          <ac:chgData name="Serrano, Brian (Student)" userId="S::serrano.236907@laoag.sti.edu.ph::d460fdad-ec7c-4a32-abae-d44de25db80e" providerId="AD" clId="Web-{28D85972-10AE-4828-B59C-BC85D625A0B0}" dt="2024-03-04T01:46:39.455" v="137"/>
          <ac:spMkLst>
            <pc:docMk/>
            <pc:sldMk cId="4077510931" sldId="262"/>
            <ac:spMk id="13" creationId="{D0300FD3-5AF1-6305-15FA-9078072672E2}"/>
          </ac:spMkLst>
        </pc:spChg>
        <pc:picChg chg="add">
          <ac:chgData name="Serrano, Brian (Student)" userId="S::serrano.236907@laoag.sti.edu.ph::d460fdad-ec7c-4a32-abae-d44de25db80e" providerId="AD" clId="Web-{28D85972-10AE-4828-B59C-BC85D625A0B0}" dt="2024-03-04T01:46:39.455" v="137"/>
          <ac:picMkLst>
            <pc:docMk/>
            <pc:sldMk cId="4077510931" sldId="262"/>
            <ac:picMk id="5" creationId="{02D1D55A-4CE2-0AD2-8DA7-535E6C8E5F6E}"/>
          </ac:picMkLst>
        </pc:picChg>
      </pc:sldChg>
      <pc:sldChg chg="addSp modSp new mod setBg">
        <pc:chgData name="Serrano, Brian (Student)" userId="S::serrano.236907@laoag.sti.edu.ph::d460fdad-ec7c-4a32-abae-d44de25db80e" providerId="AD" clId="Web-{28D85972-10AE-4828-B59C-BC85D625A0B0}" dt="2024-03-04T01:46:53.127" v="138"/>
        <pc:sldMkLst>
          <pc:docMk/>
          <pc:sldMk cId="2015677950" sldId="263"/>
        </pc:sldMkLst>
        <pc:spChg chg="mod">
          <ac:chgData name="Serrano, Brian (Student)" userId="S::serrano.236907@laoag.sti.edu.ph::d460fdad-ec7c-4a32-abae-d44de25db80e" providerId="AD" clId="Web-{28D85972-10AE-4828-B59C-BC85D625A0B0}" dt="2024-03-04T01:46:53.127" v="138"/>
          <ac:spMkLst>
            <pc:docMk/>
            <pc:sldMk cId="2015677950" sldId="263"/>
            <ac:spMk id="2" creationId="{9E4C5E28-40A6-9BB4-DF4B-0FF080769010}"/>
          </ac:spMkLst>
        </pc:spChg>
        <pc:spChg chg="mod">
          <ac:chgData name="Serrano, Brian (Student)" userId="S::serrano.236907@laoag.sti.edu.ph::d460fdad-ec7c-4a32-abae-d44de25db80e" providerId="AD" clId="Web-{28D85972-10AE-4828-B59C-BC85D625A0B0}" dt="2024-03-04T01:46:53.127" v="138"/>
          <ac:spMkLst>
            <pc:docMk/>
            <pc:sldMk cId="2015677950" sldId="263"/>
            <ac:spMk id="3" creationId="{AAB17B7A-4B78-B371-D047-EB01CA7E3BCC}"/>
          </ac:spMkLst>
        </pc:spChg>
        <pc:spChg chg="add">
          <ac:chgData name="Serrano, Brian (Student)" userId="S::serrano.236907@laoag.sti.edu.ph::d460fdad-ec7c-4a32-abae-d44de25db80e" providerId="AD" clId="Web-{28D85972-10AE-4828-B59C-BC85D625A0B0}" dt="2024-03-04T01:46:53.127" v="138"/>
          <ac:spMkLst>
            <pc:docMk/>
            <pc:sldMk cId="2015677950" sldId="263"/>
            <ac:spMk id="9" creationId="{AE3A741D-C19B-960A-5803-1C5887147820}"/>
          </ac:spMkLst>
        </pc:spChg>
        <pc:spChg chg="add">
          <ac:chgData name="Serrano, Brian (Student)" userId="S::serrano.236907@laoag.sti.edu.ph::d460fdad-ec7c-4a32-abae-d44de25db80e" providerId="AD" clId="Web-{28D85972-10AE-4828-B59C-BC85D625A0B0}" dt="2024-03-04T01:46:53.127" v="138"/>
          <ac:spMkLst>
            <pc:docMk/>
            <pc:sldMk cId="2015677950" sldId="263"/>
            <ac:spMk id="11" creationId="{9C3A50E9-9119-7BC3-083B-2D84CCC78E47}"/>
          </ac:spMkLst>
        </pc:spChg>
        <pc:spChg chg="add">
          <ac:chgData name="Serrano, Brian (Student)" userId="S::serrano.236907@laoag.sti.edu.ph::d460fdad-ec7c-4a32-abae-d44de25db80e" providerId="AD" clId="Web-{28D85972-10AE-4828-B59C-BC85D625A0B0}" dt="2024-03-04T01:46:53.127" v="138"/>
          <ac:spMkLst>
            <pc:docMk/>
            <pc:sldMk cId="2015677950" sldId="263"/>
            <ac:spMk id="13" creationId="{DC39DE25-0E4E-0AA7-0932-1D78C2372786}"/>
          </ac:spMkLst>
        </pc:spChg>
        <pc:spChg chg="add">
          <ac:chgData name="Serrano, Brian (Student)" userId="S::serrano.236907@laoag.sti.edu.ph::d460fdad-ec7c-4a32-abae-d44de25db80e" providerId="AD" clId="Web-{28D85972-10AE-4828-B59C-BC85D625A0B0}" dt="2024-03-04T01:46:53.127" v="138"/>
          <ac:spMkLst>
            <pc:docMk/>
            <pc:sldMk cId="2015677950" sldId="263"/>
            <ac:spMk id="15" creationId="{8D6EA299-0840-6DEA-E670-C49AEBC87E89}"/>
          </ac:spMkLst>
        </pc:spChg>
        <pc:picChg chg="add">
          <ac:chgData name="Serrano, Brian (Student)" userId="S::serrano.236907@laoag.sti.edu.ph::d460fdad-ec7c-4a32-abae-d44de25db80e" providerId="AD" clId="Web-{28D85972-10AE-4828-B59C-BC85D625A0B0}" dt="2024-03-04T01:46:53.127" v="138"/>
          <ac:picMkLst>
            <pc:docMk/>
            <pc:sldMk cId="2015677950" sldId="263"/>
            <ac:picMk id="5" creationId="{59DED9B8-53C5-2DDF-5B60-3F2CE5838773}"/>
          </ac:picMkLst>
        </pc:picChg>
      </pc:sldChg>
      <pc:sldChg chg="addSp modSp new mod setBg">
        <pc:chgData name="Serrano, Brian (Student)" userId="S::serrano.236907@laoag.sti.edu.ph::d460fdad-ec7c-4a32-abae-d44de25db80e" providerId="AD" clId="Web-{28D85972-10AE-4828-B59C-BC85D625A0B0}" dt="2024-03-04T01:46:57.768" v="139"/>
        <pc:sldMkLst>
          <pc:docMk/>
          <pc:sldMk cId="2963594164" sldId="264"/>
        </pc:sldMkLst>
        <pc:spChg chg="mod">
          <ac:chgData name="Serrano, Brian (Student)" userId="S::serrano.236907@laoag.sti.edu.ph::d460fdad-ec7c-4a32-abae-d44de25db80e" providerId="AD" clId="Web-{28D85972-10AE-4828-B59C-BC85D625A0B0}" dt="2024-03-04T01:46:57.768" v="139"/>
          <ac:spMkLst>
            <pc:docMk/>
            <pc:sldMk cId="2963594164" sldId="264"/>
            <ac:spMk id="2" creationId="{DDD403E1-6512-9AD0-468E-8C0EC3141BA8}"/>
          </ac:spMkLst>
        </pc:spChg>
        <pc:spChg chg="mod">
          <ac:chgData name="Serrano, Brian (Student)" userId="S::serrano.236907@laoag.sti.edu.ph::d460fdad-ec7c-4a32-abae-d44de25db80e" providerId="AD" clId="Web-{28D85972-10AE-4828-B59C-BC85D625A0B0}" dt="2024-03-04T01:46:57.768" v="139"/>
          <ac:spMkLst>
            <pc:docMk/>
            <pc:sldMk cId="2963594164" sldId="264"/>
            <ac:spMk id="3" creationId="{BB615110-2F42-347F-F14D-BA735B3EE7FB}"/>
          </ac:spMkLst>
        </pc:spChg>
        <pc:spChg chg="add">
          <ac:chgData name="Serrano, Brian (Student)" userId="S::serrano.236907@laoag.sti.edu.ph::d460fdad-ec7c-4a32-abae-d44de25db80e" providerId="AD" clId="Web-{28D85972-10AE-4828-B59C-BC85D625A0B0}" dt="2024-03-04T01:46:57.768" v="139"/>
          <ac:spMkLst>
            <pc:docMk/>
            <pc:sldMk cId="2963594164" sldId="264"/>
            <ac:spMk id="9" creationId="{AE3A741D-C19B-960A-5803-1C5887147820}"/>
          </ac:spMkLst>
        </pc:spChg>
        <pc:spChg chg="add">
          <ac:chgData name="Serrano, Brian (Student)" userId="S::serrano.236907@laoag.sti.edu.ph::d460fdad-ec7c-4a32-abae-d44de25db80e" providerId="AD" clId="Web-{28D85972-10AE-4828-B59C-BC85D625A0B0}" dt="2024-03-04T01:46:57.768" v="139"/>
          <ac:spMkLst>
            <pc:docMk/>
            <pc:sldMk cId="2963594164" sldId="264"/>
            <ac:spMk id="11" creationId="{9C3A50E9-9119-7BC3-083B-2D84CCC78E47}"/>
          </ac:spMkLst>
        </pc:spChg>
        <pc:spChg chg="add">
          <ac:chgData name="Serrano, Brian (Student)" userId="S::serrano.236907@laoag.sti.edu.ph::d460fdad-ec7c-4a32-abae-d44de25db80e" providerId="AD" clId="Web-{28D85972-10AE-4828-B59C-BC85D625A0B0}" dt="2024-03-04T01:46:57.768" v="139"/>
          <ac:spMkLst>
            <pc:docMk/>
            <pc:sldMk cId="2963594164" sldId="264"/>
            <ac:spMk id="13" creationId="{DC39DE25-0E4E-0AA7-0932-1D78C2372786}"/>
          </ac:spMkLst>
        </pc:spChg>
        <pc:spChg chg="add">
          <ac:chgData name="Serrano, Brian (Student)" userId="S::serrano.236907@laoag.sti.edu.ph::d460fdad-ec7c-4a32-abae-d44de25db80e" providerId="AD" clId="Web-{28D85972-10AE-4828-B59C-BC85D625A0B0}" dt="2024-03-04T01:46:57.768" v="139"/>
          <ac:spMkLst>
            <pc:docMk/>
            <pc:sldMk cId="2963594164" sldId="264"/>
            <ac:spMk id="15" creationId="{8D6EA299-0840-6DEA-E670-C49AEBC87E89}"/>
          </ac:spMkLst>
        </pc:spChg>
        <pc:picChg chg="add">
          <ac:chgData name="Serrano, Brian (Student)" userId="S::serrano.236907@laoag.sti.edu.ph::d460fdad-ec7c-4a32-abae-d44de25db80e" providerId="AD" clId="Web-{28D85972-10AE-4828-B59C-BC85D625A0B0}" dt="2024-03-04T01:46:57.768" v="139"/>
          <ac:picMkLst>
            <pc:docMk/>
            <pc:sldMk cId="2963594164" sldId="264"/>
            <ac:picMk id="5" creationId="{83D4087C-70D1-FA02-1562-22D427696643}"/>
          </ac:picMkLst>
        </pc:picChg>
      </pc:sldChg>
      <pc:sldChg chg="addSp modSp new mod setBg">
        <pc:chgData name="Serrano, Brian (Student)" userId="S::serrano.236907@laoag.sti.edu.ph::d460fdad-ec7c-4a32-abae-d44de25db80e" providerId="AD" clId="Web-{28D85972-10AE-4828-B59C-BC85D625A0B0}" dt="2024-03-04T01:47:02.300" v="140"/>
        <pc:sldMkLst>
          <pc:docMk/>
          <pc:sldMk cId="1573231769" sldId="265"/>
        </pc:sldMkLst>
        <pc:spChg chg="mod">
          <ac:chgData name="Serrano, Brian (Student)" userId="S::serrano.236907@laoag.sti.edu.ph::d460fdad-ec7c-4a32-abae-d44de25db80e" providerId="AD" clId="Web-{28D85972-10AE-4828-B59C-BC85D625A0B0}" dt="2024-03-04T01:47:02.300" v="140"/>
          <ac:spMkLst>
            <pc:docMk/>
            <pc:sldMk cId="1573231769" sldId="265"/>
            <ac:spMk id="2" creationId="{B2E5EE80-BC40-2684-22A2-B9C1598EE10A}"/>
          </ac:spMkLst>
        </pc:spChg>
        <pc:spChg chg="mod">
          <ac:chgData name="Serrano, Brian (Student)" userId="S::serrano.236907@laoag.sti.edu.ph::d460fdad-ec7c-4a32-abae-d44de25db80e" providerId="AD" clId="Web-{28D85972-10AE-4828-B59C-BC85D625A0B0}" dt="2024-03-04T01:47:02.300" v="140"/>
          <ac:spMkLst>
            <pc:docMk/>
            <pc:sldMk cId="1573231769" sldId="265"/>
            <ac:spMk id="3" creationId="{77B37C1A-46B9-B0D4-E587-D33BBBFA066D}"/>
          </ac:spMkLst>
        </pc:spChg>
        <pc:grpChg chg="add">
          <ac:chgData name="Serrano, Brian (Student)" userId="S::serrano.236907@laoag.sti.edu.ph::d460fdad-ec7c-4a32-abae-d44de25db80e" providerId="AD" clId="Web-{28D85972-10AE-4828-B59C-BC85D625A0B0}" dt="2024-03-04T01:47:02.300" v="140"/>
          <ac:grpSpMkLst>
            <pc:docMk/>
            <pc:sldMk cId="1573231769" sldId="265"/>
            <ac:grpSpMk id="9" creationId="{780C4553-5AA5-ABAD-A86E-A9DB53A55466}"/>
          </ac:grpSpMkLst>
        </pc:grpChg>
        <pc:picChg chg="add">
          <ac:chgData name="Serrano, Brian (Student)" userId="S::serrano.236907@laoag.sti.edu.ph::d460fdad-ec7c-4a32-abae-d44de25db80e" providerId="AD" clId="Web-{28D85972-10AE-4828-B59C-BC85D625A0B0}" dt="2024-03-04T01:47:02.300" v="140"/>
          <ac:picMkLst>
            <pc:docMk/>
            <pc:sldMk cId="1573231769" sldId="265"/>
            <ac:picMk id="5" creationId="{7604E94F-F073-46DC-D25E-40C315368E81}"/>
          </ac:picMkLst>
        </pc:picChg>
      </pc:sldChg>
      <pc:sldChg chg="addSp delSp modSp new mod setBg modClrScheme setClrOvrMap chgLayout">
        <pc:chgData name="Serrano, Brian (Student)" userId="S::serrano.236907@laoag.sti.edu.ph::d460fdad-ec7c-4a32-abae-d44de25db80e" providerId="AD" clId="Web-{28D85972-10AE-4828-B59C-BC85D625A0B0}" dt="2024-03-04T01:47:08.768" v="141"/>
        <pc:sldMkLst>
          <pc:docMk/>
          <pc:sldMk cId="1254978691" sldId="266"/>
        </pc:sldMkLst>
        <pc:spChg chg="mod ord">
          <ac:chgData name="Serrano, Brian (Student)" userId="S::serrano.236907@laoag.sti.edu.ph::d460fdad-ec7c-4a32-abae-d44de25db80e" providerId="AD" clId="Web-{28D85972-10AE-4828-B59C-BC85D625A0B0}" dt="2024-03-04T01:47:08.768" v="141"/>
          <ac:spMkLst>
            <pc:docMk/>
            <pc:sldMk cId="1254978691" sldId="266"/>
            <ac:spMk id="2" creationId="{E0011CA3-5F3A-CB09-925A-3462D746F5E8}"/>
          </ac:spMkLst>
        </pc:spChg>
        <pc:spChg chg="del">
          <ac:chgData name="Serrano, Brian (Student)" userId="S::serrano.236907@laoag.sti.edu.ph::d460fdad-ec7c-4a32-abae-d44de25db80e" providerId="AD" clId="Web-{28D85972-10AE-4828-B59C-BC85D625A0B0}" dt="2024-03-04T01:42:04.117" v="96"/>
          <ac:spMkLst>
            <pc:docMk/>
            <pc:sldMk cId="1254978691" sldId="266"/>
            <ac:spMk id="3" creationId="{9C5DFFD3-0F81-822D-004E-960C816A7ACC}"/>
          </ac:spMkLst>
        </pc:spChg>
        <pc:spChg chg="add">
          <ac:chgData name="Serrano, Brian (Student)" userId="S::serrano.236907@laoag.sti.edu.ph::d460fdad-ec7c-4a32-abae-d44de25db80e" providerId="AD" clId="Web-{28D85972-10AE-4828-B59C-BC85D625A0B0}" dt="2024-03-04T01:47:08.768" v="141"/>
          <ac:spMkLst>
            <pc:docMk/>
            <pc:sldMk cId="1254978691" sldId="266"/>
            <ac:spMk id="8" creationId="{71B2258F-86CA-4D4D-8270-BC05FCDEBFB3}"/>
          </ac:spMkLst>
        </pc:spChg>
        <pc:picChg chg="add">
          <ac:chgData name="Serrano, Brian (Student)" userId="S::serrano.236907@laoag.sti.edu.ph::d460fdad-ec7c-4a32-abae-d44de25db80e" providerId="AD" clId="Web-{28D85972-10AE-4828-B59C-BC85D625A0B0}" dt="2024-03-04T01:47:08.768" v="141"/>
          <ac:picMkLst>
            <pc:docMk/>
            <pc:sldMk cId="1254978691" sldId="266"/>
            <ac:picMk id="4" creationId="{1E41612B-1DBF-3074-6753-7D1126CC4B01}"/>
          </ac:picMkLst>
        </pc:picChg>
      </pc:sldChg>
      <pc:sldChg chg="addSp modSp new mod setBg modClrScheme chgLayout">
        <pc:chgData name="Serrano, Brian (Student)" userId="S::serrano.236907@laoag.sti.edu.ph::d460fdad-ec7c-4a32-abae-d44de25db80e" providerId="AD" clId="Web-{28D85972-10AE-4828-B59C-BC85D625A0B0}" dt="2024-03-04T01:47:14.675" v="142"/>
        <pc:sldMkLst>
          <pc:docMk/>
          <pc:sldMk cId="1884523598" sldId="267"/>
        </pc:sldMkLst>
        <pc:spChg chg="mod ord">
          <ac:chgData name="Serrano, Brian (Student)" userId="S::serrano.236907@laoag.sti.edu.ph::d460fdad-ec7c-4a32-abae-d44de25db80e" providerId="AD" clId="Web-{28D85972-10AE-4828-B59C-BC85D625A0B0}" dt="2024-03-04T01:47:14.675" v="142"/>
          <ac:spMkLst>
            <pc:docMk/>
            <pc:sldMk cId="1884523598" sldId="267"/>
            <ac:spMk id="2" creationId="{BBFD17BB-AB3F-5AD6-0533-14C01A72410A}"/>
          </ac:spMkLst>
        </pc:spChg>
        <pc:spChg chg="add mod ord">
          <ac:chgData name="Serrano, Brian (Student)" userId="S::serrano.236907@laoag.sti.edu.ph::d460fdad-ec7c-4a32-abae-d44de25db80e" providerId="AD" clId="Web-{28D85972-10AE-4828-B59C-BC85D625A0B0}" dt="2024-03-04T01:47:14.675" v="142"/>
          <ac:spMkLst>
            <pc:docMk/>
            <pc:sldMk cId="1884523598" sldId="267"/>
            <ac:spMk id="3" creationId="{9B7F5ACF-176B-3D0F-3292-3E2E3D32D50D}"/>
          </ac:spMkLst>
        </pc:spChg>
        <pc:spChg chg="add">
          <ac:chgData name="Serrano, Brian (Student)" userId="S::serrano.236907@laoag.sti.edu.ph::d460fdad-ec7c-4a32-abae-d44de25db80e" providerId="AD" clId="Web-{28D85972-10AE-4828-B59C-BC85D625A0B0}" dt="2024-03-04T01:47:14.675" v="142"/>
          <ac:spMkLst>
            <pc:docMk/>
            <pc:sldMk cId="1884523598" sldId="267"/>
            <ac:spMk id="9" creationId="{F1655C47-7AD7-12C1-D144-5C01155B107F}"/>
          </ac:spMkLst>
        </pc:spChg>
        <pc:spChg chg="add">
          <ac:chgData name="Serrano, Brian (Student)" userId="S::serrano.236907@laoag.sti.edu.ph::d460fdad-ec7c-4a32-abae-d44de25db80e" providerId="AD" clId="Web-{28D85972-10AE-4828-B59C-BC85D625A0B0}" dt="2024-03-04T01:47:14.675" v="142"/>
          <ac:spMkLst>
            <pc:docMk/>
            <pc:sldMk cId="1884523598" sldId="267"/>
            <ac:spMk id="11" creationId="{13A48C6C-3CC4-4EE5-A773-EC1EB7F59CD4}"/>
          </ac:spMkLst>
        </pc:spChg>
        <pc:picChg chg="add">
          <ac:chgData name="Serrano, Brian (Student)" userId="S::serrano.236907@laoag.sti.edu.ph::d460fdad-ec7c-4a32-abae-d44de25db80e" providerId="AD" clId="Web-{28D85972-10AE-4828-B59C-BC85D625A0B0}" dt="2024-03-04T01:47:14.675" v="142"/>
          <ac:picMkLst>
            <pc:docMk/>
            <pc:sldMk cId="1884523598" sldId="267"/>
            <ac:picMk id="5" creationId="{086DECD2-00EC-BEEB-47CE-F8EB3AB503AA}"/>
          </ac:picMkLst>
        </pc:picChg>
      </pc:sldChg>
      <pc:sldChg chg="addSp modSp new mod setBg">
        <pc:chgData name="Serrano, Brian (Student)" userId="S::serrano.236907@laoag.sti.edu.ph::d460fdad-ec7c-4a32-abae-d44de25db80e" providerId="AD" clId="Web-{28D85972-10AE-4828-B59C-BC85D625A0B0}" dt="2024-03-04T01:47:19.831" v="143"/>
        <pc:sldMkLst>
          <pc:docMk/>
          <pc:sldMk cId="2789843010" sldId="268"/>
        </pc:sldMkLst>
        <pc:spChg chg="mod">
          <ac:chgData name="Serrano, Brian (Student)" userId="S::serrano.236907@laoag.sti.edu.ph::d460fdad-ec7c-4a32-abae-d44de25db80e" providerId="AD" clId="Web-{28D85972-10AE-4828-B59C-BC85D625A0B0}" dt="2024-03-04T01:47:19.831" v="143"/>
          <ac:spMkLst>
            <pc:docMk/>
            <pc:sldMk cId="2789843010" sldId="268"/>
            <ac:spMk id="2" creationId="{4601E309-0CA6-D3BC-AE59-DF9929A0451B}"/>
          </ac:spMkLst>
        </pc:spChg>
        <pc:spChg chg="mod">
          <ac:chgData name="Serrano, Brian (Student)" userId="S::serrano.236907@laoag.sti.edu.ph::d460fdad-ec7c-4a32-abae-d44de25db80e" providerId="AD" clId="Web-{28D85972-10AE-4828-B59C-BC85D625A0B0}" dt="2024-03-04T01:47:19.831" v="143"/>
          <ac:spMkLst>
            <pc:docMk/>
            <pc:sldMk cId="2789843010" sldId="268"/>
            <ac:spMk id="3" creationId="{E9E01F2B-4DFB-FAB8-9ED5-C10FBA01F082}"/>
          </ac:spMkLst>
        </pc:spChg>
        <pc:spChg chg="add">
          <ac:chgData name="Serrano, Brian (Student)" userId="S::serrano.236907@laoag.sti.edu.ph::d460fdad-ec7c-4a32-abae-d44de25db80e" providerId="AD" clId="Web-{28D85972-10AE-4828-B59C-BC85D625A0B0}" dt="2024-03-04T01:47:19.831" v="143"/>
          <ac:spMkLst>
            <pc:docMk/>
            <pc:sldMk cId="2789843010" sldId="268"/>
            <ac:spMk id="9" creationId="{F1655C47-7AD7-12C1-D144-5C01155B107F}"/>
          </ac:spMkLst>
        </pc:spChg>
        <pc:spChg chg="add">
          <ac:chgData name="Serrano, Brian (Student)" userId="S::serrano.236907@laoag.sti.edu.ph::d460fdad-ec7c-4a32-abae-d44de25db80e" providerId="AD" clId="Web-{28D85972-10AE-4828-B59C-BC85D625A0B0}" dt="2024-03-04T01:47:19.831" v="143"/>
          <ac:spMkLst>
            <pc:docMk/>
            <pc:sldMk cId="2789843010" sldId="268"/>
            <ac:spMk id="11" creationId="{13A48C6C-3CC4-4EE5-A773-EC1EB7F59CD4}"/>
          </ac:spMkLst>
        </pc:spChg>
        <pc:picChg chg="add">
          <ac:chgData name="Serrano, Brian (Student)" userId="S::serrano.236907@laoag.sti.edu.ph::d460fdad-ec7c-4a32-abae-d44de25db80e" providerId="AD" clId="Web-{28D85972-10AE-4828-B59C-BC85D625A0B0}" dt="2024-03-04T01:47:19.831" v="143"/>
          <ac:picMkLst>
            <pc:docMk/>
            <pc:sldMk cId="2789843010" sldId="268"/>
            <ac:picMk id="5" creationId="{17827297-4AF5-54C5-6DDE-D8A2A525B442}"/>
          </ac:picMkLst>
        </pc:picChg>
      </pc:sldChg>
      <pc:sldChg chg="addSp modSp new mod setBg">
        <pc:chgData name="Serrano, Brian (Student)" userId="S::serrano.236907@laoag.sti.edu.ph::d460fdad-ec7c-4a32-abae-d44de25db80e" providerId="AD" clId="Web-{28D85972-10AE-4828-B59C-BC85D625A0B0}" dt="2024-03-04T01:47:28.019" v="144"/>
        <pc:sldMkLst>
          <pc:docMk/>
          <pc:sldMk cId="1061078890" sldId="269"/>
        </pc:sldMkLst>
        <pc:spChg chg="mod">
          <ac:chgData name="Serrano, Brian (Student)" userId="S::serrano.236907@laoag.sti.edu.ph::d460fdad-ec7c-4a32-abae-d44de25db80e" providerId="AD" clId="Web-{28D85972-10AE-4828-B59C-BC85D625A0B0}" dt="2024-03-04T01:47:28.019" v="144"/>
          <ac:spMkLst>
            <pc:docMk/>
            <pc:sldMk cId="1061078890" sldId="269"/>
            <ac:spMk id="2" creationId="{F6C610CD-52E5-2F60-1C32-33E0BF43596E}"/>
          </ac:spMkLst>
        </pc:spChg>
        <pc:spChg chg="mod">
          <ac:chgData name="Serrano, Brian (Student)" userId="S::serrano.236907@laoag.sti.edu.ph::d460fdad-ec7c-4a32-abae-d44de25db80e" providerId="AD" clId="Web-{28D85972-10AE-4828-B59C-BC85D625A0B0}" dt="2024-03-04T01:47:28.019" v="144"/>
          <ac:spMkLst>
            <pc:docMk/>
            <pc:sldMk cId="1061078890" sldId="269"/>
            <ac:spMk id="3" creationId="{9A3639AB-4139-7115-CA5F-B872681DBC5E}"/>
          </ac:spMkLst>
        </pc:spChg>
        <pc:spChg chg="add">
          <ac:chgData name="Serrano, Brian (Student)" userId="S::serrano.236907@laoag.sti.edu.ph::d460fdad-ec7c-4a32-abae-d44de25db80e" providerId="AD" clId="Web-{28D85972-10AE-4828-B59C-BC85D625A0B0}" dt="2024-03-04T01:47:28.019" v="144"/>
          <ac:spMkLst>
            <pc:docMk/>
            <pc:sldMk cId="1061078890" sldId="269"/>
            <ac:spMk id="9" creationId="{AE3A741D-C19B-960A-5803-1C5887147820}"/>
          </ac:spMkLst>
        </pc:spChg>
        <pc:spChg chg="add">
          <ac:chgData name="Serrano, Brian (Student)" userId="S::serrano.236907@laoag.sti.edu.ph::d460fdad-ec7c-4a32-abae-d44de25db80e" providerId="AD" clId="Web-{28D85972-10AE-4828-B59C-BC85D625A0B0}" dt="2024-03-04T01:47:28.019" v="144"/>
          <ac:spMkLst>
            <pc:docMk/>
            <pc:sldMk cId="1061078890" sldId="269"/>
            <ac:spMk id="11" creationId="{9C3A50E9-9119-7BC3-083B-2D84CCC78E47}"/>
          </ac:spMkLst>
        </pc:spChg>
        <pc:spChg chg="add">
          <ac:chgData name="Serrano, Brian (Student)" userId="S::serrano.236907@laoag.sti.edu.ph::d460fdad-ec7c-4a32-abae-d44de25db80e" providerId="AD" clId="Web-{28D85972-10AE-4828-B59C-BC85D625A0B0}" dt="2024-03-04T01:47:28.019" v="144"/>
          <ac:spMkLst>
            <pc:docMk/>
            <pc:sldMk cId="1061078890" sldId="269"/>
            <ac:spMk id="13" creationId="{DC39DE25-0E4E-0AA7-0932-1D78C2372786}"/>
          </ac:spMkLst>
        </pc:spChg>
        <pc:spChg chg="add">
          <ac:chgData name="Serrano, Brian (Student)" userId="S::serrano.236907@laoag.sti.edu.ph::d460fdad-ec7c-4a32-abae-d44de25db80e" providerId="AD" clId="Web-{28D85972-10AE-4828-B59C-BC85D625A0B0}" dt="2024-03-04T01:47:28.019" v="144"/>
          <ac:spMkLst>
            <pc:docMk/>
            <pc:sldMk cId="1061078890" sldId="269"/>
            <ac:spMk id="15" creationId="{8D6EA299-0840-6DEA-E670-C49AEBC87E89}"/>
          </ac:spMkLst>
        </pc:spChg>
        <pc:picChg chg="add">
          <ac:chgData name="Serrano, Brian (Student)" userId="S::serrano.236907@laoag.sti.edu.ph::d460fdad-ec7c-4a32-abae-d44de25db80e" providerId="AD" clId="Web-{28D85972-10AE-4828-B59C-BC85D625A0B0}" dt="2024-03-04T01:47:28.019" v="144"/>
          <ac:picMkLst>
            <pc:docMk/>
            <pc:sldMk cId="1061078890" sldId="269"/>
            <ac:picMk id="5" creationId="{BE888C99-88A2-03BD-9DBA-B5B2D5708E5C}"/>
          </ac:picMkLst>
        </pc:picChg>
      </pc:sldChg>
      <pc:sldChg chg="addSp modSp new mod setBg">
        <pc:chgData name="Serrano, Brian (Student)" userId="S::serrano.236907@laoag.sti.edu.ph::d460fdad-ec7c-4a32-abae-d44de25db80e" providerId="AD" clId="Web-{28D85972-10AE-4828-B59C-BC85D625A0B0}" dt="2024-03-04T01:47:37.332" v="145"/>
        <pc:sldMkLst>
          <pc:docMk/>
          <pc:sldMk cId="2471922464" sldId="270"/>
        </pc:sldMkLst>
        <pc:spChg chg="mod">
          <ac:chgData name="Serrano, Brian (Student)" userId="S::serrano.236907@laoag.sti.edu.ph::d460fdad-ec7c-4a32-abae-d44de25db80e" providerId="AD" clId="Web-{28D85972-10AE-4828-B59C-BC85D625A0B0}" dt="2024-03-04T01:47:37.332" v="145"/>
          <ac:spMkLst>
            <pc:docMk/>
            <pc:sldMk cId="2471922464" sldId="270"/>
            <ac:spMk id="2" creationId="{44023E8E-341B-DDED-CF68-470CA597E1DE}"/>
          </ac:spMkLst>
        </pc:spChg>
        <pc:spChg chg="mod">
          <ac:chgData name="Serrano, Brian (Student)" userId="S::serrano.236907@laoag.sti.edu.ph::d460fdad-ec7c-4a32-abae-d44de25db80e" providerId="AD" clId="Web-{28D85972-10AE-4828-B59C-BC85D625A0B0}" dt="2024-03-04T01:47:37.332" v="145"/>
          <ac:spMkLst>
            <pc:docMk/>
            <pc:sldMk cId="2471922464" sldId="270"/>
            <ac:spMk id="3" creationId="{E8A34062-DDA1-7F6C-8F89-AA28895E2643}"/>
          </ac:spMkLst>
        </pc:spChg>
        <pc:spChg chg="add">
          <ac:chgData name="Serrano, Brian (Student)" userId="S::serrano.236907@laoag.sti.edu.ph::d460fdad-ec7c-4a32-abae-d44de25db80e" providerId="AD" clId="Web-{28D85972-10AE-4828-B59C-BC85D625A0B0}" dt="2024-03-04T01:47:37.332" v="145"/>
          <ac:spMkLst>
            <pc:docMk/>
            <pc:sldMk cId="2471922464" sldId="270"/>
            <ac:spMk id="9" creationId="{AE3A741D-C19B-960A-5803-1C5887147820}"/>
          </ac:spMkLst>
        </pc:spChg>
        <pc:spChg chg="add">
          <ac:chgData name="Serrano, Brian (Student)" userId="S::serrano.236907@laoag.sti.edu.ph::d460fdad-ec7c-4a32-abae-d44de25db80e" providerId="AD" clId="Web-{28D85972-10AE-4828-B59C-BC85D625A0B0}" dt="2024-03-04T01:47:37.332" v="145"/>
          <ac:spMkLst>
            <pc:docMk/>
            <pc:sldMk cId="2471922464" sldId="270"/>
            <ac:spMk id="11" creationId="{9C3A50E9-9119-7BC3-083B-2D84CCC78E47}"/>
          </ac:spMkLst>
        </pc:spChg>
        <pc:spChg chg="add">
          <ac:chgData name="Serrano, Brian (Student)" userId="S::serrano.236907@laoag.sti.edu.ph::d460fdad-ec7c-4a32-abae-d44de25db80e" providerId="AD" clId="Web-{28D85972-10AE-4828-B59C-BC85D625A0B0}" dt="2024-03-04T01:47:37.332" v="145"/>
          <ac:spMkLst>
            <pc:docMk/>
            <pc:sldMk cId="2471922464" sldId="270"/>
            <ac:spMk id="13" creationId="{DC39DE25-0E4E-0AA7-0932-1D78C2372786}"/>
          </ac:spMkLst>
        </pc:spChg>
        <pc:spChg chg="add">
          <ac:chgData name="Serrano, Brian (Student)" userId="S::serrano.236907@laoag.sti.edu.ph::d460fdad-ec7c-4a32-abae-d44de25db80e" providerId="AD" clId="Web-{28D85972-10AE-4828-B59C-BC85D625A0B0}" dt="2024-03-04T01:47:37.332" v="145"/>
          <ac:spMkLst>
            <pc:docMk/>
            <pc:sldMk cId="2471922464" sldId="270"/>
            <ac:spMk id="15" creationId="{8D6EA299-0840-6DEA-E670-C49AEBC87E89}"/>
          </ac:spMkLst>
        </pc:spChg>
        <pc:picChg chg="add">
          <ac:chgData name="Serrano, Brian (Student)" userId="S::serrano.236907@laoag.sti.edu.ph::d460fdad-ec7c-4a32-abae-d44de25db80e" providerId="AD" clId="Web-{28D85972-10AE-4828-B59C-BC85D625A0B0}" dt="2024-03-04T01:47:37.332" v="145"/>
          <ac:picMkLst>
            <pc:docMk/>
            <pc:sldMk cId="2471922464" sldId="270"/>
            <ac:picMk id="5" creationId="{13DE4A54-151B-EC22-36C9-BE222180F003}"/>
          </ac:picMkLst>
        </pc:picChg>
      </pc:sldChg>
      <pc:sldChg chg="addSp modSp new mod setBg">
        <pc:chgData name="Serrano, Brian (Student)" userId="S::serrano.236907@laoag.sti.edu.ph::d460fdad-ec7c-4a32-abae-d44de25db80e" providerId="AD" clId="Web-{28D85972-10AE-4828-B59C-BC85D625A0B0}" dt="2024-03-04T01:47:46.317" v="146"/>
        <pc:sldMkLst>
          <pc:docMk/>
          <pc:sldMk cId="217100945" sldId="271"/>
        </pc:sldMkLst>
        <pc:spChg chg="mod">
          <ac:chgData name="Serrano, Brian (Student)" userId="S::serrano.236907@laoag.sti.edu.ph::d460fdad-ec7c-4a32-abae-d44de25db80e" providerId="AD" clId="Web-{28D85972-10AE-4828-B59C-BC85D625A0B0}" dt="2024-03-04T01:47:46.317" v="146"/>
          <ac:spMkLst>
            <pc:docMk/>
            <pc:sldMk cId="217100945" sldId="271"/>
            <ac:spMk id="2" creationId="{E5125F30-BA56-C2C1-D602-3D1530D30A7A}"/>
          </ac:spMkLst>
        </pc:spChg>
        <pc:spChg chg="mod">
          <ac:chgData name="Serrano, Brian (Student)" userId="S::serrano.236907@laoag.sti.edu.ph::d460fdad-ec7c-4a32-abae-d44de25db80e" providerId="AD" clId="Web-{28D85972-10AE-4828-B59C-BC85D625A0B0}" dt="2024-03-04T01:47:46.317" v="146"/>
          <ac:spMkLst>
            <pc:docMk/>
            <pc:sldMk cId="217100945" sldId="271"/>
            <ac:spMk id="3" creationId="{396F7BA1-558A-2CFF-476D-B62D606B376C}"/>
          </ac:spMkLst>
        </pc:spChg>
        <pc:spChg chg="add">
          <ac:chgData name="Serrano, Brian (Student)" userId="S::serrano.236907@laoag.sti.edu.ph::d460fdad-ec7c-4a32-abae-d44de25db80e" providerId="AD" clId="Web-{28D85972-10AE-4828-B59C-BC85D625A0B0}" dt="2024-03-04T01:47:46.317" v="146"/>
          <ac:spMkLst>
            <pc:docMk/>
            <pc:sldMk cId="217100945" sldId="271"/>
            <ac:spMk id="9" creationId="{AE3A741D-C19B-960A-5803-1C5887147820}"/>
          </ac:spMkLst>
        </pc:spChg>
        <pc:spChg chg="add">
          <ac:chgData name="Serrano, Brian (Student)" userId="S::serrano.236907@laoag.sti.edu.ph::d460fdad-ec7c-4a32-abae-d44de25db80e" providerId="AD" clId="Web-{28D85972-10AE-4828-B59C-BC85D625A0B0}" dt="2024-03-04T01:47:46.317" v="146"/>
          <ac:spMkLst>
            <pc:docMk/>
            <pc:sldMk cId="217100945" sldId="271"/>
            <ac:spMk id="11" creationId="{9C3A50E9-9119-7BC3-083B-2D84CCC78E47}"/>
          </ac:spMkLst>
        </pc:spChg>
        <pc:spChg chg="add">
          <ac:chgData name="Serrano, Brian (Student)" userId="S::serrano.236907@laoag.sti.edu.ph::d460fdad-ec7c-4a32-abae-d44de25db80e" providerId="AD" clId="Web-{28D85972-10AE-4828-B59C-BC85D625A0B0}" dt="2024-03-04T01:47:46.317" v="146"/>
          <ac:spMkLst>
            <pc:docMk/>
            <pc:sldMk cId="217100945" sldId="271"/>
            <ac:spMk id="13" creationId="{DC39DE25-0E4E-0AA7-0932-1D78C2372786}"/>
          </ac:spMkLst>
        </pc:spChg>
        <pc:spChg chg="add">
          <ac:chgData name="Serrano, Brian (Student)" userId="S::serrano.236907@laoag.sti.edu.ph::d460fdad-ec7c-4a32-abae-d44de25db80e" providerId="AD" clId="Web-{28D85972-10AE-4828-B59C-BC85D625A0B0}" dt="2024-03-04T01:47:46.317" v="146"/>
          <ac:spMkLst>
            <pc:docMk/>
            <pc:sldMk cId="217100945" sldId="271"/>
            <ac:spMk id="15" creationId="{8D6EA299-0840-6DEA-E670-C49AEBC87E89}"/>
          </ac:spMkLst>
        </pc:spChg>
        <pc:picChg chg="add">
          <ac:chgData name="Serrano, Brian (Student)" userId="S::serrano.236907@laoag.sti.edu.ph::d460fdad-ec7c-4a32-abae-d44de25db80e" providerId="AD" clId="Web-{28D85972-10AE-4828-B59C-BC85D625A0B0}" dt="2024-03-04T01:47:46.317" v="146"/>
          <ac:picMkLst>
            <pc:docMk/>
            <pc:sldMk cId="217100945" sldId="271"/>
            <ac:picMk id="5" creationId="{8FA0E9C5-4AB8-CE78-18CB-30D29AE73EC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bstract picture of the brain made up of patterns">
            <a:extLst>
              <a:ext uri="{FF2B5EF4-FFF2-40B4-BE49-F238E27FC236}">
                <a16:creationId xmlns:a16="http://schemas.microsoft.com/office/drawing/2014/main" id="{01CE118C-F012-D00D-5356-BC35F01E5F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527" r="-2" b="1987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+mj-lt"/>
                <a:cs typeface="+mj-lt"/>
              </a:rPr>
              <a:t>Artificial Intelligence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Natural Language Processing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5EE80-BC40-2684-22A2-B9C1598EE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1863" y="1617785"/>
            <a:ext cx="3683837" cy="24055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600"/>
              <a:t>Question Answering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37C1A-46B9-B0D4-E587-D33BBBFA0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3204" y="4675562"/>
            <a:ext cx="3569133" cy="120113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/>
              <a:t>Systems that can answer questions posed in natural language.</a:t>
            </a:r>
          </a:p>
        </p:txBody>
      </p:sp>
      <p:pic>
        <p:nvPicPr>
          <p:cNvPr id="5" name="Picture 4" descr="Different coloured question marks">
            <a:extLst>
              <a:ext uri="{FF2B5EF4-FFF2-40B4-BE49-F238E27FC236}">
                <a16:creationId xmlns:a16="http://schemas.microsoft.com/office/drawing/2014/main" id="{7604E94F-F073-46DC-D25E-40C315368E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17" r="23047" b="-2"/>
          <a:stretch/>
        </p:blipFill>
        <p:spPr>
          <a:xfrm>
            <a:off x="20" y="10"/>
            <a:ext cx="6709729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80C4553-5AA5-ABAD-A86E-A9DB53A55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48068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4314F52-50BF-91A2-1CE5-F6BA35C94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5C556E2-7688-DAC5-DDA8-DE5C3BE8E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3231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41612B-1DBF-3074-6753-7D1126CC4B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2" b="1560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011CA3-5F3A-CB09-925A-3462D746F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Applications of NLP</a:t>
            </a:r>
          </a:p>
        </p:txBody>
      </p:sp>
    </p:spTree>
    <p:extLst>
      <p:ext uri="{BB962C8B-B14F-4D97-AF65-F5344CB8AC3E}">
        <p14:creationId xmlns:p14="http://schemas.microsoft.com/office/powerpoint/2010/main" val="1254978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655C47-7AD7-12C1-D144-5C01155B10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8087"/>
            <a:ext cx="12191998" cy="5113471"/>
          </a:xfrm>
          <a:prstGeom prst="rect">
            <a:avLst/>
          </a:prstGeom>
          <a:ln>
            <a:noFill/>
          </a:ln>
          <a:effectLst>
            <a:outerShdw blurRad="635000" dist="254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FD17BB-AB3F-5AD6-0533-14C01A724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614" y="777240"/>
            <a:ext cx="4535516" cy="37773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Chatbots and Virtual Assistants</a:t>
            </a: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3A48C6C-3CC4-4EE5-A773-EC1EB7F59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5148" y="0"/>
            <a:ext cx="6076852" cy="6849700"/>
          </a:xfrm>
          <a:prstGeom prst="rect">
            <a:avLst/>
          </a:prstGeom>
          <a:ln>
            <a:noFill/>
          </a:ln>
          <a:effectLst>
            <a:outerShdw blurRad="596900" dist="317500" dir="8820000" sx="87000" sy="87000" algn="t" rotWithShape="0">
              <a:schemeClr val="tx1">
                <a:alpha val="2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F5ACF-176B-3D0F-3292-3E2E3D32D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0578" y="5496520"/>
            <a:ext cx="4974802" cy="10167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/>
              <a:t>Providing human-like interaction in customer service.</a:t>
            </a:r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086DECD2-00EC-BEEB-47CE-F8EB3AB503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41" r="8" b="8"/>
          <a:stretch/>
        </p:blipFill>
        <p:spPr>
          <a:xfrm>
            <a:off x="6115147" y="-1"/>
            <a:ext cx="6076866" cy="513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523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655C47-7AD7-12C1-D144-5C01155B10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8087"/>
            <a:ext cx="12191998" cy="5113471"/>
          </a:xfrm>
          <a:prstGeom prst="rect">
            <a:avLst/>
          </a:prstGeom>
          <a:ln>
            <a:noFill/>
          </a:ln>
          <a:effectLst>
            <a:outerShdw blurRad="635000" dist="254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01E309-0CA6-D3BC-AE59-DF9929A0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614" y="777240"/>
            <a:ext cx="4535516" cy="37773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Search Engines</a:t>
            </a: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3A48C6C-3CC4-4EE5-A773-EC1EB7F59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5148" y="0"/>
            <a:ext cx="6076852" cy="6849700"/>
          </a:xfrm>
          <a:prstGeom prst="rect">
            <a:avLst/>
          </a:prstGeom>
          <a:ln>
            <a:noFill/>
          </a:ln>
          <a:effectLst>
            <a:outerShdw blurRad="596900" dist="317500" dir="8820000" sx="87000" sy="87000" algn="t" rotWithShape="0">
              <a:schemeClr val="tx1">
                <a:alpha val="2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01F2B-4DFB-FAB8-9ED5-C10FBA01F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0578" y="5496520"/>
            <a:ext cx="4974802" cy="10167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/>
              <a:t>Improving search results based on natural language queries.</a:t>
            </a:r>
          </a:p>
        </p:txBody>
      </p:sp>
      <p:pic>
        <p:nvPicPr>
          <p:cNvPr id="5" name="Picture 4" descr="Sphere of mesh and nodes">
            <a:extLst>
              <a:ext uri="{FF2B5EF4-FFF2-40B4-BE49-F238E27FC236}">
                <a16:creationId xmlns:a16="http://schemas.microsoft.com/office/drawing/2014/main" id="{17827297-4AF5-54C5-6DDE-D8A2A525B4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3" r="4" b="4"/>
          <a:stretch/>
        </p:blipFill>
        <p:spPr>
          <a:xfrm>
            <a:off x="6115147" y="-1"/>
            <a:ext cx="6076866" cy="513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843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610CD-52E5-2F60-1C32-33E0BF435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4355265" cy="1616203"/>
          </a:xfrm>
        </p:spPr>
        <p:txBody>
          <a:bodyPr anchor="b">
            <a:normAutofit/>
          </a:bodyPr>
          <a:lstStyle/>
          <a:p>
            <a:r>
              <a:rPr lang="en-US" sz="3200">
                <a:ea typeface="+mj-lt"/>
                <a:cs typeface="+mj-lt"/>
              </a:rPr>
              <a:t>Sentiment Analysis in Social Media</a:t>
            </a:r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639AB-4139-7115-CA5F-B872681DB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2" y="2533476"/>
            <a:ext cx="4355265" cy="34478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Analyzing public opinion on various topics.</a:t>
            </a:r>
            <a:endParaRPr lang="en-US" sz="2000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BE888C99-88A2-03BD-9DBA-B5B2D5708E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02" r="13351" b="-3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69424" y="3028872"/>
            <a:ext cx="1559464" cy="6106313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3A50E9-9119-7BC3-083B-2D84CCC7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5441" y="-3760"/>
            <a:ext cx="2176557" cy="68579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6000" y="5502302"/>
            <a:ext cx="6106314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26892" y="2939627"/>
            <a:ext cx="3162908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78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23E8E-341B-DDED-CF68-470CA597E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4355265" cy="1616203"/>
          </a:xfrm>
        </p:spPr>
        <p:txBody>
          <a:bodyPr anchor="b">
            <a:normAutofit/>
          </a:bodyPr>
          <a:lstStyle/>
          <a:p>
            <a:r>
              <a:rPr lang="en-US" sz="3200">
                <a:ea typeface="+mj-lt"/>
                <a:cs typeface="+mj-lt"/>
              </a:rPr>
              <a:t>Language Translation Services</a:t>
            </a:r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34062-DDA1-7F6C-8F89-AA28895E2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2" y="2533476"/>
            <a:ext cx="4355265" cy="34478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Enhancing machine translation systems.</a:t>
            </a:r>
            <a:endParaRPr lang="en-US" sz="2000"/>
          </a:p>
        </p:txBody>
      </p:sp>
      <p:pic>
        <p:nvPicPr>
          <p:cNvPr id="5" name="Picture 4" descr="Abstract background of data">
            <a:extLst>
              <a:ext uri="{FF2B5EF4-FFF2-40B4-BE49-F238E27FC236}">
                <a16:creationId xmlns:a16="http://schemas.microsoft.com/office/drawing/2014/main" id="{13DE4A54-151B-EC22-36C9-BE222180F0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07" r="31392" b="-2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69424" y="3028872"/>
            <a:ext cx="1559464" cy="6106313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3A50E9-9119-7BC3-083B-2D84CCC7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5441" y="-3760"/>
            <a:ext cx="2176557" cy="68579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6000" y="5502302"/>
            <a:ext cx="6106314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26892" y="2939627"/>
            <a:ext cx="3162908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922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25F30-BA56-C2C1-D602-3D1530D30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4355265" cy="1616203"/>
          </a:xfrm>
        </p:spPr>
        <p:txBody>
          <a:bodyPr anchor="b">
            <a:normAutofit/>
          </a:bodyPr>
          <a:lstStyle/>
          <a:p>
            <a:r>
              <a:rPr lang="en-US" sz="3200">
                <a:ea typeface="+mj-lt"/>
                <a:cs typeface="+mj-lt"/>
              </a:rPr>
              <a:t>Healthcare</a:t>
            </a:r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F7BA1-558A-2CFF-476D-B62D606B3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2" y="2533476"/>
            <a:ext cx="4355265" cy="34478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Extracting information from medical texts and assisting in diagnosis.</a:t>
            </a:r>
            <a:endParaRPr lang="en-US" sz="2000"/>
          </a:p>
        </p:txBody>
      </p:sp>
      <p:pic>
        <p:nvPicPr>
          <p:cNvPr id="5" name="Picture 4" descr="Stethoscope on white background">
            <a:extLst>
              <a:ext uri="{FF2B5EF4-FFF2-40B4-BE49-F238E27FC236}">
                <a16:creationId xmlns:a16="http://schemas.microsoft.com/office/drawing/2014/main" id="{8FA0E9C5-4AB8-CE78-18CB-30D29AE73E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1" r="40440" b="10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69424" y="3028872"/>
            <a:ext cx="1559464" cy="6106313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3A50E9-9119-7BC3-083B-2D84CCC7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5441" y="-3760"/>
            <a:ext cx="2176557" cy="68579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6000" y="5502302"/>
            <a:ext cx="6106314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26892" y="2939627"/>
            <a:ext cx="3162908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00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ropped image of a person touching a plant">
            <a:extLst>
              <a:ext uri="{FF2B5EF4-FFF2-40B4-BE49-F238E27FC236}">
                <a16:creationId xmlns:a16="http://schemas.microsoft.com/office/drawing/2014/main" id="{9DAEADA4-57C5-ED22-0A50-FE823FCBC6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46" r="23418" b="525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0DB384-984E-1E83-7F3D-797F594A3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Examples of Natural Language Processing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9384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ticky notes on a wall">
            <a:extLst>
              <a:ext uri="{FF2B5EF4-FFF2-40B4-BE49-F238E27FC236}">
                <a16:creationId xmlns:a16="http://schemas.microsoft.com/office/drawing/2014/main" id="{2988264F-B209-1FA6-D4C6-5C0350C804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47" r="19872" b="2148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4A61EF-7FE3-B83C-2DA7-F89396C05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chemeClr val="bg1"/>
                </a:solidFill>
                <a:ea typeface="+mj-lt"/>
                <a:cs typeface="+mj-lt"/>
              </a:rPr>
              <a:t>Sentiment Analysis in Social Media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5C4A7-AB34-257A-0249-FFD806AC9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>
                <a:solidFill>
                  <a:schemeClr val="bg1"/>
                </a:solidFill>
                <a:ea typeface="+mn-lt"/>
                <a:cs typeface="+mn-lt"/>
              </a:rPr>
              <a:t>NLP is employed to analyze the sentiment expressed in social media posts, comments, and reviews. Companies use sentiment analysis to understand customer opinions and feedback.</a:t>
            </a:r>
          </a:p>
          <a:p>
            <a:r>
              <a:rPr lang="en-US" sz="1700">
                <a:solidFill>
                  <a:schemeClr val="bg1"/>
                </a:solidFill>
                <a:ea typeface="+mn-lt"/>
                <a:cs typeface="+mn-lt"/>
              </a:rPr>
              <a:t>Example: Analyzing Twitter posts to determine the sentiment (positive, negative, or neutral) about a particular product or event.</a:t>
            </a:r>
          </a:p>
        </p:txBody>
      </p:sp>
    </p:spTree>
    <p:extLst>
      <p:ext uri="{BB962C8B-B14F-4D97-AF65-F5344CB8AC3E}">
        <p14:creationId xmlns:p14="http://schemas.microsoft.com/office/powerpoint/2010/main" val="228191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obot operating a machine">
            <a:extLst>
              <a:ext uri="{FF2B5EF4-FFF2-40B4-BE49-F238E27FC236}">
                <a16:creationId xmlns:a16="http://schemas.microsoft.com/office/drawing/2014/main" id="{564CF472-39AE-745F-1B3D-CE814A6261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3758" r="-2" b="23004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DB8940-5709-D24B-7FAE-5C954B329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>
                <a:solidFill>
                  <a:schemeClr val="bg1"/>
                </a:solidFill>
                <a:ea typeface="+mj-lt"/>
                <a:cs typeface="+mj-lt"/>
              </a:rPr>
              <a:t>Chatbots and Virtual Assistants</a:t>
            </a:r>
            <a:endParaRPr lang="en-US" sz="500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3A8FF-AB43-DD9B-EEE7-3E0D4A1A5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NLP powers chatbots and virtual assistants, allowing them to understand and respond to user queries in natural language. These applications use techniques like intent recognition and entity extraction.</a:t>
            </a:r>
          </a:p>
          <a:p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Example: Interacting with a customer support chatbot on a website to get information or assistance.</a:t>
            </a:r>
            <a:endParaRPr lang="en-US" sz="20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1143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6F3B40-B3F4-EEDE-ABD4-A9C0F5F74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>
                <a:cs typeface="Calibri Light"/>
              </a:rPr>
              <a:t>What is Natural Language Processing?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7E7B1-6368-6417-06F5-BB8947318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NLP involves the development of algorithms and computational models that enable computers to understand, interpret, and generate human language.</a:t>
            </a:r>
            <a:endParaRPr lang="en-US" sz="2000"/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8F959C06-673D-34EA-219D-9F6616CA3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35" r="22008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624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9AC636-3AD6-A0D5-AE1D-D800F1AB5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08" r="23409" b="4890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F6983-3ADD-B991-5A4C-6E4B9F735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400">
                <a:solidFill>
                  <a:schemeClr val="bg1"/>
                </a:solidFill>
                <a:ea typeface="+mj-lt"/>
                <a:cs typeface="+mj-lt"/>
              </a:rPr>
              <a:t>Named Entity Recognition (NER) in Text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76723F7-AA36-76C8-28C7-CFA2DE948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>
                <a:solidFill>
                  <a:schemeClr val="bg1"/>
                </a:solidFill>
                <a:ea typeface="+mn-lt"/>
                <a:cs typeface="+mn-lt"/>
              </a:rPr>
              <a:t>NLP algorithms can identify and classify entities such as names of people, locations, organizations, and more in a given text.</a:t>
            </a:r>
          </a:p>
          <a:p>
            <a:r>
              <a:rPr lang="en-US" sz="1700">
                <a:solidFill>
                  <a:schemeClr val="bg1"/>
                </a:solidFill>
                <a:ea typeface="+mn-lt"/>
                <a:cs typeface="+mn-lt"/>
              </a:rPr>
              <a:t>Example: Extracting names of people and locations from a news article automatically.</a:t>
            </a:r>
            <a:endParaRPr lang="en-US" sz="17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2334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ypebar ready to print a question mark">
            <a:extLst>
              <a:ext uri="{FF2B5EF4-FFF2-40B4-BE49-F238E27FC236}">
                <a16:creationId xmlns:a16="http://schemas.microsoft.com/office/drawing/2014/main" id="{AC6BD94E-3B44-97C1-2A90-99ABFA61F7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28" r="26990" b="-4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1615E6-3607-BE7C-1BC0-F980DE01C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Machine Translation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2FEB9-782F-A1AE-09F9-6D318EA8E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NLP is used in machine translation systems to automatically translate text from one language to another.</a:t>
            </a:r>
          </a:p>
          <a:p>
            <a:r>
              <a:rPr lang="en-US" sz="2000">
                <a:ea typeface="+mn-lt"/>
                <a:cs typeface="+mn-lt"/>
              </a:rPr>
              <a:t>Example: Using Google Translate to translate a paragraph from English to Spanish.</a:t>
            </a:r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7371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AB6834-328F-FD2A-8AA4-7F9CFF7CB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Text Summarization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474F9-7BA2-72C8-3B0F-0C508C562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NLP techniques can be applied to automatically generate concise summaries of longer texts, making it easier for users to grasp the main points.</a:t>
            </a:r>
          </a:p>
          <a:p>
            <a:r>
              <a:rPr lang="en-US" sz="2000">
                <a:ea typeface="+mn-lt"/>
                <a:cs typeface="+mn-lt"/>
              </a:rPr>
              <a:t>Example: Summarizing a lengthy research paper to extract key findings.</a:t>
            </a:r>
            <a:endParaRPr lang="en-US" sz="200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C79C0A-6625-25B4-FEA2-2D5C8170E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80" r="30407" b="-3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95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een dialogue boxes">
            <a:extLst>
              <a:ext uri="{FF2B5EF4-FFF2-40B4-BE49-F238E27FC236}">
                <a16:creationId xmlns:a16="http://schemas.microsoft.com/office/drawing/2014/main" id="{B6A09BF6-D4F8-1209-59C3-4BEC83D3E0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16" r="9081" b="2896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D2CB00-608B-B43A-2300-AD2046924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chemeClr val="bg1"/>
                </a:solidFill>
                <a:ea typeface="+mj-lt"/>
                <a:cs typeface="+mj-lt"/>
              </a:rPr>
              <a:t>Speech Recognition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DA1A1-5580-742E-3E99-F8C0D685E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>
                <a:solidFill>
                  <a:schemeClr val="bg1"/>
                </a:solidFill>
                <a:ea typeface="+mn-lt"/>
                <a:cs typeface="+mn-lt"/>
              </a:rPr>
              <a:t>NLP enables systems to convert spoken language into written text. This is used in applications like voice assistants and transcription services.</a:t>
            </a:r>
          </a:p>
          <a:p>
            <a:r>
              <a:rPr lang="en-US" sz="1700">
                <a:solidFill>
                  <a:schemeClr val="bg1"/>
                </a:solidFill>
                <a:ea typeface="+mn-lt"/>
                <a:cs typeface="+mn-lt"/>
              </a:rPr>
              <a:t>Example: Using voice commands to control a smart home device like a virtual assistant.</a:t>
            </a:r>
            <a:endParaRPr lang="en-US" sz="17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165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AAACA3-E3B7-40D3-A806-1588BF7D1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Question Answering Systems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33703-776C-BE70-FE03-FA54EF7F5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NLP is employed in question answering systems that can understand user queries and provide relevant answers from a given dataset or knowledge base.</a:t>
            </a:r>
          </a:p>
          <a:p>
            <a:r>
              <a:rPr lang="en-US" sz="2000">
                <a:ea typeface="+mn-lt"/>
                <a:cs typeface="+mn-lt"/>
              </a:rPr>
              <a:t>Example: Asking a virtual assistant a question like "What is the capital of France?" and receiving a spoken or written response.</a:t>
            </a:r>
          </a:p>
        </p:txBody>
      </p:sp>
      <p:pic>
        <p:nvPicPr>
          <p:cNvPr id="5" name="Picture 4" descr="Different coloured question marks">
            <a:extLst>
              <a:ext uri="{FF2B5EF4-FFF2-40B4-BE49-F238E27FC236}">
                <a16:creationId xmlns:a16="http://schemas.microsoft.com/office/drawing/2014/main" id="{A0E96C98-2E13-FB13-C71D-C3B3CEDD4D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07" r="25536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94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ulti-coloured paper-craft art">
            <a:extLst>
              <a:ext uri="{FF2B5EF4-FFF2-40B4-BE49-F238E27FC236}">
                <a16:creationId xmlns:a16="http://schemas.microsoft.com/office/drawing/2014/main" id="{E0CFE8F4-9C39-5F27-10F9-D5AC0756DC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22" r="18599" b="-3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897752-513E-5825-356E-9D014D588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Text Classification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18070-1FF2-2AA8-90DC-95F96F9D3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NLP can categorize text into predefined classes or categories. This is useful in tasks like spam detection, sentiment analysis, and content categorization.</a:t>
            </a:r>
          </a:p>
          <a:p>
            <a:r>
              <a:rPr lang="en-US" sz="2000">
                <a:ea typeface="+mn-lt"/>
                <a:cs typeface="+mn-lt"/>
              </a:rPr>
              <a:t>Example: Automatically classifying emails as spam or non-spam based on their content.</a:t>
            </a:r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0579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967B9-F02C-8CA8-4809-9CC05FCD7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4355265" cy="1616203"/>
          </a:xfrm>
        </p:spPr>
        <p:txBody>
          <a:bodyPr anchor="b">
            <a:normAutofit/>
          </a:bodyPr>
          <a:lstStyle/>
          <a:p>
            <a:r>
              <a:rPr lang="en-US" sz="3200">
                <a:ea typeface="+mj-lt"/>
                <a:cs typeface="+mj-lt"/>
              </a:rPr>
              <a:t>Healthcare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CE1E9-DFE2-5F45-4164-F7FDD98AF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2" y="2533476"/>
            <a:ext cx="4355265" cy="34478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NLP is used in healthcare to analyze clinical notes, extract information from medical records, and assist in diagnosing and predicting diseases.</a:t>
            </a:r>
          </a:p>
          <a:p>
            <a:r>
              <a:rPr lang="en-US" sz="2000">
                <a:ea typeface="+mn-lt"/>
                <a:cs typeface="+mn-lt"/>
              </a:rPr>
              <a:t>Example: Extracting relevant information from electronic health records to support clinical decision-making.</a:t>
            </a:r>
          </a:p>
        </p:txBody>
      </p:sp>
      <p:pic>
        <p:nvPicPr>
          <p:cNvPr id="5" name="Picture 4" descr="Analysing medical x-ray results">
            <a:extLst>
              <a:ext uri="{FF2B5EF4-FFF2-40B4-BE49-F238E27FC236}">
                <a16:creationId xmlns:a16="http://schemas.microsoft.com/office/drawing/2014/main" id="{425D41E5-CBA1-AEE8-2E62-90890E5AD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47" r="7406" b="-3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69424" y="3028872"/>
            <a:ext cx="1559464" cy="6106313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3A50E9-9119-7BC3-083B-2D84CCC7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5441" y="-3760"/>
            <a:ext cx="2176557" cy="68579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6000" y="5502302"/>
            <a:ext cx="6106314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26892" y="2939627"/>
            <a:ext cx="3162908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08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0F0B3-8A6A-6E1C-4D13-A6CE8E77C6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622" r="-2" b="-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79DD14E-E1EC-44DE-39AA-8C705AD47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Key Tasks in Natural Language Processing</a:t>
            </a:r>
          </a:p>
        </p:txBody>
      </p:sp>
    </p:spTree>
    <p:extLst>
      <p:ext uri="{BB962C8B-B14F-4D97-AF65-F5344CB8AC3E}">
        <p14:creationId xmlns:p14="http://schemas.microsoft.com/office/powerpoint/2010/main" val="3423720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40D9C4-EEA8-A445-B95A-4A8FF117F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Text Parsing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F1B06-FCC5-0AB3-33F3-F147CDA81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Breaking down sentences into grammatical components.</a:t>
            </a:r>
            <a:endParaRPr lang="en-US" sz="2000"/>
          </a:p>
        </p:txBody>
      </p:sp>
      <p:pic>
        <p:nvPicPr>
          <p:cNvPr id="5" name="Picture 4" descr="Programming data on computer monitor">
            <a:extLst>
              <a:ext uri="{FF2B5EF4-FFF2-40B4-BE49-F238E27FC236}">
                <a16:creationId xmlns:a16="http://schemas.microsoft.com/office/drawing/2014/main" id="{457B2BBF-977D-3B0F-420D-19C1B4FEFA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36" r="5903" b="-3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0471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B979B7-E938-5901-2F6F-226563986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409" y="762001"/>
            <a:ext cx="4156512" cy="1708244"/>
          </a:xfrm>
        </p:spPr>
        <p:txBody>
          <a:bodyPr anchor="ctr"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Named Entity Recognition</a:t>
            </a:r>
            <a:endParaRPr lang="en-US" sz="4000"/>
          </a:p>
        </p:txBody>
      </p:sp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A8539F78-BAD3-637D-A22B-70A5C71B6F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73" r="7" b="7"/>
          <a:stretch/>
        </p:blipFill>
        <p:spPr>
          <a:xfrm>
            <a:off x="-1" y="-2"/>
            <a:ext cx="6096001" cy="68580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14657-3E50-E1DE-2CFD-2BD4D9C74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409" y="2470245"/>
            <a:ext cx="4156512" cy="37698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Identifying entities (e.g., names, locations) in text.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036427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B65C0385-5E30-4D2E-AF9F-4639659D3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35A49AA5-93CA-D978-F6C5-D11B54AF1E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07" r="-6" b="-6"/>
          <a:stretch/>
        </p:blipFill>
        <p:spPr>
          <a:xfrm>
            <a:off x="20" y="1666568"/>
            <a:ext cx="6106195" cy="519143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335820B-3A29-42C5-AA8D-10ECA43CD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1729117"/>
          </a:xfrm>
          <a:prstGeom prst="rect">
            <a:avLst/>
          </a:prstGeom>
          <a:ln>
            <a:noFill/>
          </a:ln>
          <a:effectLst>
            <a:outerShdw blurRad="368300" dist="101600" dir="546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49554-3755-4609-68C1-738221B6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52766"/>
            <a:ext cx="10591999" cy="1023584"/>
          </a:xfrm>
        </p:spPr>
        <p:txBody>
          <a:bodyPr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Sentiment Analysis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07CAB-BACB-D704-477D-576ADF947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408" y="2249766"/>
            <a:ext cx="4550391" cy="40703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Determining the sentiment or emotion expressed in a piece of text.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943472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bstract background of data">
            <a:extLst>
              <a:ext uri="{FF2B5EF4-FFF2-40B4-BE49-F238E27FC236}">
                <a16:creationId xmlns:a16="http://schemas.microsoft.com/office/drawing/2014/main" id="{02D1D55A-4CE2-0AD2-8DA7-535E6C8E5F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36" r="31420" b="-2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EA2511-5C75-7458-D1D4-EF9AF9359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Machine Translation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51181-D2BC-71EC-E93B-8D4A9608D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Translating text from one language to another.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77510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C5E28-40A6-9BB4-DF4B-0FF080769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4355265" cy="1616203"/>
          </a:xfrm>
        </p:spPr>
        <p:txBody>
          <a:bodyPr anchor="b">
            <a:normAutofit/>
          </a:bodyPr>
          <a:lstStyle/>
          <a:p>
            <a:r>
              <a:rPr lang="en-US" sz="3200">
                <a:ea typeface="+mj-lt"/>
                <a:cs typeface="+mj-lt"/>
              </a:rPr>
              <a:t>Text Summarization</a:t>
            </a:r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17B7A-4B78-B371-D047-EB01CA7E3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2" y="2533476"/>
            <a:ext cx="4355265" cy="34478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Generating concise summaries of longer texts.</a:t>
            </a:r>
            <a:endParaRPr lang="en-US" sz="2000"/>
          </a:p>
        </p:txBody>
      </p:sp>
      <p:pic>
        <p:nvPicPr>
          <p:cNvPr id="5" name="Picture 4" descr="Neat empty education desk">
            <a:extLst>
              <a:ext uri="{FF2B5EF4-FFF2-40B4-BE49-F238E27FC236}">
                <a16:creationId xmlns:a16="http://schemas.microsoft.com/office/drawing/2014/main" id="{59DED9B8-53C5-2DDF-5B60-3F2CE58387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56" r="15714" b="4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69424" y="3028872"/>
            <a:ext cx="1559464" cy="6106313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3A50E9-9119-7BC3-083B-2D84CCC7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5441" y="-3760"/>
            <a:ext cx="2176557" cy="68579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6000" y="5502302"/>
            <a:ext cx="6106314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26892" y="2939627"/>
            <a:ext cx="3162908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77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403E1-6512-9AD0-468E-8C0EC3141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4355265" cy="1616203"/>
          </a:xfrm>
        </p:spPr>
        <p:txBody>
          <a:bodyPr anchor="b">
            <a:normAutofit/>
          </a:bodyPr>
          <a:lstStyle/>
          <a:p>
            <a:r>
              <a:rPr lang="en-US" sz="3200">
                <a:ea typeface="+mj-lt"/>
                <a:cs typeface="+mj-lt"/>
              </a:rPr>
              <a:t>Speech Recognition</a:t>
            </a:r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15110-2F42-347F-F14D-BA735B3EE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2" y="2533476"/>
            <a:ext cx="4355265" cy="34478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Converting spoken language into written text.</a:t>
            </a:r>
            <a:endParaRPr lang="en-US" sz="2000"/>
          </a:p>
        </p:txBody>
      </p:sp>
      <p:pic>
        <p:nvPicPr>
          <p:cNvPr id="5" name="Picture 4" descr="Empty speech bubbles">
            <a:extLst>
              <a:ext uri="{FF2B5EF4-FFF2-40B4-BE49-F238E27FC236}">
                <a16:creationId xmlns:a16="http://schemas.microsoft.com/office/drawing/2014/main" id="{83D4087C-70D1-FA02-1562-22D4276966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09" r="14544" b="-3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69424" y="3028872"/>
            <a:ext cx="1559464" cy="6106313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3A50E9-9119-7BC3-083B-2D84CCC7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5441" y="-3760"/>
            <a:ext cx="2176557" cy="68579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6000" y="5502302"/>
            <a:ext cx="6106314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26892" y="2939627"/>
            <a:ext cx="3162908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594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Artificial Intelligence</vt:lpstr>
      <vt:lpstr>What is Natural Language Processing?</vt:lpstr>
      <vt:lpstr>Key Tasks in Natural Language Processing</vt:lpstr>
      <vt:lpstr>Text Parsing</vt:lpstr>
      <vt:lpstr>Named Entity Recognition</vt:lpstr>
      <vt:lpstr>Sentiment Analysis</vt:lpstr>
      <vt:lpstr>Machine Translation</vt:lpstr>
      <vt:lpstr>Text Summarization</vt:lpstr>
      <vt:lpstr>Speech Recognition</vt:lpstr>
      <vt:lpstr>Question Answering</vt:lpstr>
      <vt:lpstr>Applications of NLP</vt:lpstr>
      <vt:lpstr>Chatbots and Virtual Assistants</vt:lpstr>
      <vt:lpstr>Search Engines</vt:lpstr>
      <vt:lpstr>Sentiment Analysis in Social Media</vt:lpstr>
      <vt:lpstr>Language Translation Services</vt:lpstr>
      <vt:lpstr>Healthcare</vt:lpstr>
      <vt:lpstr>Examples of Natural Language Processing</vt:lpstr>
      <vt:lpstr>Sentiment Analysis in Social Media</vt:lpstr>
      <vt:lpstr>Chatbots and Virtual Assistants</vt:lpstr>
      <vt:lpstr>Named Entity Recognition (NER) in Text</vt:lpstr>
      <vt:lpstr>Machine Translation</vt:lpstr>
      <vt:lpstr>Text Summarization</vt:lpstr>
      <vt:lpstr>Speech Recognition</vt:lpstr>
      <vt:lpstr>Question Answering Systems</vt:lpstr>
      <vt:lpstr>Text Classification</vt:lpstr>
      <vt:lpstr>Healthcare Applications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170</cp:revision>
  <dcterms:created xsi:type="dcterms:W3CDTF">2024-03-04T01:32:45Z</dcterms:created>
  <dcterms:modified xsi:type="dcterms:W3CDTF">2024-03-04T03:12:54Z</dcterms:modified>
</cp:coreProperties>
</file>